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82" r:id="rId5"/>
    <p:sldMasterId id="2147483742" r:id="rId6"/>
    <p:sldMasterId id="2147483770" r:id="rId7"/>
    <p:sldMasterId id="2147483798" r:id="rId8"/>
  </p:sldMasterIdLst>
  <p:notesMasterIdLst>
    <p:notesMasterId r:id="rId24"/>
  </p:notesMasterIdLst>
  <p:handoutMasterIdLst>
    <p:handoutMasterId r:id="rId25"/>
  </p:handoutMasterIdLst>
  <p:sldIdLst>
    <p:sldId id="256" r:id="rId9"/>
    <p:sldId id="299" r:id="rId10"/>
    <p:sldId id="3034" r:id="rId11"/>
    <p:sldId id="310" r:id="rId12"/>
    <p:sldId id="332" r:id="rId13"/>
    <p:sldId id="3035" r:id="rId14"/>
    <p:sldId id="3036" r:id="rId15"/>
    <p:sldId id="317" r:id="rId16"/>
    <p:sldId id="341" r:id="rId17"/>
    <p:sldId id="355" r:id="rId18"/>
    <p:sldId id="361" r:id="rId19"/>
    <p:sldId id="362" r:id="rId20"/>
    <p:sldId id="335" r:id="rId21"/>
    <p:sldId id="339" r:id="rId22"/>
    <p:sldId id="290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Instrument Sans" panose="020B0604020202020204" charset="0"/>
      <p:regular r:id="rId30"/>
      <p:bold r:id="rId31"/>
      <p:italic r:id="rId32"/>
      <p:boldItalic r:id="rId33"/>
    </p:embeddedFont>
    <p:embeddedFont>
      <p:font typeface="Outfit" charset="0"/>
      <p:regular r:id="rId34"/>
      <p:bold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Raleway" pitchFamily="2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F8EC"/>
    <a:srgbClr val="014464"/>
    <a:srgbClr val="00B5CC"/>
    <a:srgbClr val="003661"/>
    <a:srgbClr val="19EFD6"/>
    <a:srgbClr val="DEFFF8"/>
    <a:srgbClr val="CEEEFE"/>
    <a:srgbClr val="012435"/>
    <a:srgbClr val="C2EAFE"/>
    <a:srgbClr val="F3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7C281-8FAC-6013-3DCA-9BFB839BD33E}" v="2" dt="2024-08-02T06:57:38.457"/>
    <p1510:client id="{362358AB-132F-8D62-FD50-C451CBB787D4}" v="70" dt="2024-08-01T22:56:02.531"/>
    <p1510:client id="{4C360A40-8EB2-D021-C5CC-8AC14852B20D}" v="4" dt="2024-08-02T01:17:33.114"/>
    <p1510:client id="{8FCD5AA2-3156-4D25-1DB4-A10C389405F4}" v="304" dt="2024-08-02T01:10:26.740"/>
    <p1510:client id="{FF4EE078-ECB9-90BB-0677-61C8D743268B}" v="15" dt="2024-08-02T06:56:55.4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font" Target="fonts/font4.fntdata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2.xml"/><Relationship Id="rId41" Type="http://schemas.openxmlformats.org/officeDocument/2006/relationships/font" Target="fonts/font16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Yadira Gibaja Cusi" userId="S::paola.gibaja@estela.com::f3575662-87c4-4041-911f-3ffe81db7be9" providerId="AD" clId="Web-{4C360A40-8EB2-D021-C5CC-8AC14852B20D}"/>
    <pc:docChg chg="modSld">
      <pc:chgData name="Paola Yadira Gibaja Cusi" userId="S::paola.gibaja@estela.com::f3575662-87c4-4041-911f-3ffe81db7be9" providerId="AD" clId="Web-{4C360A40-8EB2-D021-C5CC-8AC14852B20D}" dt="2024-08-02T01:17:33.114" v="3" actId="1076"/>
      <pc:docMkLst>
        <pc:docMk/>
      </pc:docMkLst>
      <pc:sldChg chg="modSp">
        <pc:chgData name="Paola Yadira Gibaja Cusi" userId="S::paola.gibaja@estela.com::f3575662-87c4-4041-911f-3ffe81db7be9" providerId="AD" clId="Web-{4C360A40-8EB2-D021-C5CC-8AC14852B20D}" dt="2024-08-02T01:17:33.114" v="3" actId="1076"/>
        <pc:sldMkLst>
          <pc:docMk/>
          <pc:sldMk cId="2569967748" sldId="341"/>
        </pc:sldMkLst>
        <pc:picChg chg="mod">
          <ac:chgData name="Paola Yadira Gibaja Cusi" userId="S::paola.gibaja@estela.com::f3575662-87c4-4041-911f-3ffe81db7be9" providerId="AD" clId="Web-{4C360A40-8EB2-D021-C5CC-8AC14852B20D}" dt="2024-08-02T01:17:33.114" v="3" actId="1076"/>
          <ac:picMkLst>
            <pc:docMk/>
            <pc:sldMk cId="2569967748" sldId="341"/>
            <ac:picMk id="16" creationId="{E2E49459-6378-DB2F-94B8-13CDDC1DE6BE}"/>
          </ac:picMkLst>
        </pc:picChg>
      </pc:sldChg>
    </pc:docChg>
  </pc:docChgLst>
  <pc:docChgLst>
    <pc:chgData name="Paola Yadira Gibaja Cusi" userId="S::paola.gibaja@estela.com::f3575662-87c4-4041-911f-3ffe81db7be9" providerId="AD" clId="Web-{0E87C281-8FAC-6013-3DCA-9BFB839BD33E}"/>
    <pc:docChg chg="modSld">
      <pc:chgData name="Paola Yadira Gibaja Cusi" userId="S::paola.gibaja@estela.com::f3575662-87c4-4041-911f-3ffe81db7be9" providerId="AD" clId="Web-{0E87C281-8FAC-6013-3DCA-9BFB839BD33E}" dt="2024-08-02T06:57:38.457" v="1" actId="1076"/>
      <pc:docMkLst>
        <pc:docMk/>
      </pc:docMkLst>
      <pc:sldChg chg="modSp">
        <pc:chgData name="Paola Yadira Gibaja Cusi" userId="S::paola.gibaja@estela.com::f3575662-87c4-4041-911f-3ffe81db7be9" providerId="AD" clId="Web-{0E87C281-8FAC-6013-3DCA-9BFB839BD33E}" dt="2024-08-02T06:57:38.457" v="1" actId="1076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0E87C281-8FAC-6013-3DCA-9BFB839BD33E}" dt="2024-08-02T06:57:38.457" v="1" actId="1076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Sofia Carolina Forero Vargas" userId="S::sforero_facturecolombia.com#ext#@pegtecnologia.onmicrosoft.com::1f72b1e2-ed12-4277-8860-424330c2723f" providerId="AD" clId="Web-{362358AB-132F-8D62-FD50-C451CBB787D4}"/>
    <pc:docChg chg="addSld delSld modSld">
      <pc:chgData name="Sofia Carolina Forero Vargas" userId="S::sforero_facturecolombia.com#ext#@pegtecnologia.onmicrosoft.com::1f72b1e2-ed12-4277-8860-424330c2723f" providerId="AD" clId="Web-{362358AB-132F-8D62-FD50-C451CBB787D4}" dt="2024-08-01T22:56:02.531" v="67"/>
      <pc:docMkLst>
        <pc:docMk/>
      </pc:docMkLst>
      <pc:sldChg chg="del">
        <pc:chgData name="Sofia Carolina Forero Vargas" userId="S::sforero_facturecolombia.com#ext#@pegtecnologia.onmicrosoft.com::1f72b1e2-ed12-4277-8860-424330c2723f" providerId="AD" clId="Web-{362358AB-132F-8D62-FD50-C451CBB787D4}" dt="2024-08-01T22:56:02.531" v="67"/>
        <pc:sldMkLst>
          <pc:docMk/>
          <pc:sldMk cId="182709419" sldId="315"/>
        </pc:sldMkLst>
      </pc:sldChg>
      <pc:sldChg chg="addSp delSp modSp add">
        <pc:chgData name="Sofia Carolina Forero Vargas" userId="S::sforero_facturecolombia.com#ext#@pegtecnologia.onmicrosoft.com::1f72b1e2-ed12-4277-8860-424330c2723f" providerId="AD" clId="Web-{362358AB-132F-8D62-FD50-C451CBB787D4}" dt="2024-08-01T22:53:43.180" v="45" actId="1076"/>
        <pc:sldMkLst>
          <pc:docMk/>
          <pc:sldMk cId="2569967748" sldId="341"/>
        </pc:sldMkLst>
        <pc:spChg chg="mod">
          <ac:chgData name="Sofia Carolina Forero Vargas" userId="S::sforero_facturecolombia.com#ext#@pegtecnologia.onmicrosoft.com::1f72b1e2-ed12-4277-8860-424330c2723f" providerId="AD" clId="Web-{362358AB-132F-8D62-FD50-C451CBB787D4}" dt="2024-08-01T22:53:28.492" v="40" actId="1076"/>
          <ac:spMkLst>
            <pc:docMk/>
            <pc:sldMk cId="2569967748" sldId="341"/>
            <ac:spMk id="6" creationId="{A475B545-ABE9-F38A-E796-3B03991F6EAB}"/>
          </ac:spMkLst>
        </pc:spChg>
        <pc:spChg chg="del">
          <ac:chgData name="Sofia Carolina Forero Vargas" userId="S::sforero_facturecolombia.com#ext#@pegtecnologia.onmicrosoft.com::1f72b1e2-ed12-4277-8860-424330c2723f" providerId="AD" clId="Web-{362358AB-132F-8D62-FD50-C451CBB787D4}" dt="2024-08-01T22:53:20.195" v="38"/>
          <ac:spMkLst>
            <pc:docMk/>
            <pc:sldMk cId="2569967748" sldId="341"/>
            <ac:spMk id="8" creationId="{2333D8DE-47B9-A9CE-CF71-98344226B766}"/>
          </ac:spMkLst>
        </pc:spChg>
        <pc:spChg chg="del">
          <ac:chgData name="Sofia Carolina Forero Vargas" userId="S::sforero_facturecolombia.com#ext#@pegtecnologia.onmicrosoft.com::1f72b1e2-ed12-4277-8860-424330c2723f" providerId="AD" clId="Web-{362358AB-132F-8D62-FD50-C451CBB787D4}" dt="2024-08-01T22:52:21.442" v="1"/>
          <ac:spMkLst>
            <pc:docMk/>
            <pc:sldMk cId="2569967748" sldId="341"/>
            <ac:spMk id="32" creationId="{7229FE1C-C18D-6D47-80F2-ED2C4F98D733}"/>
          </ac:spMkLst>
        </pc:spChg>
        <pc:grpChg chg="del">
          <ac:chgData name="Sofia Carolina Forero Vargas" userId="S::sforero_facturecolombia.com#ext#@pegtecnologia.onmicrosoft.com::1f72b1e2-ed12-4277-8860-424330c2723f" providerId="AD" clId="Web-{362358AB-132F-8D62-FD50-C451CBB787D4}" dt="2024-08-01T22:52:21.442" v="4"/>
          <ac:grpSpMkLst>
            <pc:docMk/>
            <pc:sldMk cId="2569967748" sldId="341"/>
            <ac:grpSpMk id="23" creationId="{454C4BE5-39D5-B4CE-6933-756F83AC812A}"/>
          </ac:grpSpMkLst>
        </pc:grpChg>
        <pc:picChg chg="add mod">
          <ac:chgData name="Sofia Carolina Forero Vargas" userId="S::sforero_facturecolombia.com#ext#@pegtecnologia.onmicrosoft.com::1f72b1e2-ed12-4277-8860-424330c2723f" providerId="AD" clId="Web-{362358AB-132F-8D62-FD50-C451CBB787D4}" dt="2024-08-01T22:53:09.132" v="36" actId="1076"/>
          <ac:picMkLst>
            <pc:docMk/>
            <pc:sldMk cId="2569967748" sldId="341"/>
            <ac:picMk id="7" creationId="{DC53988E-6F82-F90D-2918-879CE148EC76}"/>
          </ac:picMkLst>
        </pc:picChg>
        <pc:picChg chg="del">
          <ac:chgData name="Sofia Carolina Forero Vargas" userId="S::sforero_facturecolombia.com#ext#@pegtecnologia.onmicrosoft.com::1f72b1e2-ed12-4277-8860-424330c2723f" providerId="AD" clId="Web-{362358AB-132F-8D62-FD50-C451CBB787D4}" dt="2024-08-01T22:52:21.442" v="8"/>
          <ac:picMkLst>
            <pc:docMk/>
            <pc:sldMk cId="2569967748" sldId="341"/>
            <ac:picMk id="10" creationId="{512D3196-CE1F-79C0-8C55-E11799F311EE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362358AB-132F-8D62-FD50-C451CBB787D4}" dt="2024-08-01T22:53:32.680" v="42" actId="1076"/>
          <ac:picMkLst>
            <pc:docMk/>
            <pc:sldMk cId="2569967748" sldId="341"/>
            <ac:picMk id="11" creationId="{A7608D7F-F870-19F8-F8ED-E2AD4B35C0F4}"/>
          </ac:picMkLst>
        </pc:picChg>
        <pc:picChg chg="del">
          <ac:chgData name="Sofia Carolina Forero Vargas" userId="S::sforero_facturecolombia.com#ext#@pegtecnologia.onmicrosoft.com::1f72b1e2-ed12-4277-8860-424330c2723f" providerId="AD" clId="Web-{362358AB-132F-8D62-FD50-C451CBB787D4}" dt="2024-08-01T22:52:21.442" v="7"/>
          <ac:picMkLst>
            <pc:docMk/>
            <pc:sldMk cId="2569967748" sldId="341"/>
            <ac:picMk id="12" creationId="{5E4D2EEA-F81F-8FA3-2496-F058738EDA84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362358AB-132F-8D62-FD50-C451CBB787D4}" dt="2024-08-01T22:53:41.196" v="44" actId="1076"/>
          <ac:picMkLst>
            <pc:docMk/>
            <pc:sldMk cId="2569967748" sldId="341"/>
            <ac:picMk id="14" creationId="{DF593358-DCEA-0573-7BB8-E5BA4BAF5064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362358AB-132F-8D62-FD50-C451CBB787D4}" dt="2024-08-01T22:53:43.180" v="45" actId="1076"/>
          <ac:picMkLst>
            <pc:docMk/>
            <pc:sldMk cId="2569967748" sldId="341"/>
            <ac:picMk id="16" creationId="{E2E49459-6378-DB2F-94B8-13CDDC1DE6BE}"/>
          </ac:picMkLst>
        </pc:picChg>
        <pc:picChg chg="del">
          <ac:chgData name="Sofia Carolina Forero Vargas" userId="S::sforero_facturecolombia.com#ext#@pegtecnologia.onmicrosoft.com::1f72b1e2-ed12-4277-8860-424330c2723f" providerId="AD" clId="Web-{362358AB-132F-8D62-FD50-C451CBB787D4}" dt="2024-08-01T22:52:21.442" v="6"/>
          <ac:picMkLst>
            <pc:docMk/>
            <pc:sldMk cId="2569967748" sldId="341"/>
            <ac:picMk id="17" creationId="{D45127D1-C1B1-D271-6FC1-7B3ABA119CD8}"/>
          </ac:picMkLst>
        </pc:picChg>
        <pc:picChg chg="del">
          <ac:chgData name="Sofia Carolina Forero Vargas" userId="S::sforero_facturecolombia.com#ext#@pegtecnologia.onmicrosoft.com::1f72b1e2-ed12-4277-8860-424330c2723f" providerId="AD" clId="Web-{362358AB-132F-8D62-FD50-C451CBB787D4}" dt="2024-08-01T22:52:21.442" v="5"/>
          <ac:picMkLst>
            <pc:docMk/>
            <pc:sldMk cId="2569967748" sldId="341"/>
            <ac:picMk id="19" creationId="{CF52F4F5-AEB4-4DAC-CE8F-D4494950C6DD}"/>
          </ac:picMkLst>
        </pc:picChg>
        <pc:picChg chg="del">
          <ac:chgData name="Sofia Carolina Forero Vargas" userId="S::sforero_facturecolombia.com#ext#@pegtecnologia.onmicrosoft.com::1f72b1e2-ed12-4277-8860-424330c2723f" providerId="AD" clId="Web-{362358AB-132F-8D62-FD50-C451CBB787D4}" dt="2024-08-01T22:52:21.442" v="3"/>
          <ac:picMkLst>
            <pc:docMk/>
            <pc:sldMk cId="2569967748" sldId="341"/>
            <ac:picMk id="25" creationId="{D7DC318B-9D45-A31D-5781-ADF438D5E19B}"/>
          </ac:picMkLst>
        </pc:picChg>
        <pc:picChg chg="del">
          <ac:chgData name="Sofia Carolina Forero Vargas" userId="S::sforero_facturecolombia.com#ext#@pegtecnologia.onmicrosoft.com::1f72b1e2-ed12-4277-8860-424330c2723f" providerId="AD" clId="Web-{362358AB-132F-8D62-FD50-C451CBB787D4}" dt="2024-08-01T22:52:21.645" v="9"/>
          <ac:picMkLst>
            <pc:docMk/>
            <pc:sldMk cId="2569967748" sldId="341"/>
            <ac:picMk id="28" creationId="{C9EF5867-D8F4-4831-E509-EED06DD787E5}"/>
          </ac:picMkLst>
        </pc:picChg>
        <pc:picChg chg="del">
          <ac:chgData name="Sofia Carolina Forero Vargas" userId="S::sforero_facturecolombia.com#ext#@pegtecnologia.onmicrosoft.com::1f72b1e2-ed12-4277-8860-424330c2723f" providerId="AD" clId="Web-{362358AB-132F-8D62-FD50-C451CBB787D4}" dt="2024-08-01T22:52:21.442" v="2"/>
          <ac:picMkLst>
            <pc:docMk/>
            <pc:sldMk cId="2569967748" sldId="341"/>
            <ac:picMk id="30" creationId="{473B6E2A-8577-901B-C1D1-52759A91B5C2}"/>
          </ac:picMkLst>
        </pc:picChg>
      </pc:sldChg>
      <pc:sldChg chg="modSp">
        <pc:chgData name="Sofia Carolina Forero Vargas" userId="S::sforero_facturecolombia.com#ext#@pegtecnologia.onmicrosoft.com::1f72b1e2-ed12-4277-8860-424330c2723f" providerId="AD" clId="Web-{362358AB-132F-8D62-FD50-C451CBB787D4}" dt="2024-08-01T22:55:34.482" v="66" actId="1076"/>
        <pc:sldMkLst>
          <pc:docMk/>
          <pc:sldMk cId="1372832435" sldId="3024"/>
        </pc:sldMkLst>
        <pc:spChg chg="mod">
          <ac:chgData name="Sofia Carolina Forero Vargas" userId="S::sforero_facturecolombia.com#ext#@pegtecnologia.onmicrosoft.com::1f72b1e2-ed12-4277-8860-424330c2723f" providerId="AD" clId="Web-{362358AB-132F-8D62-FD50-C451CBB787D4}" dt="2024-08-01T22:55:12.013" v="61" actId="1076"/>
          <ac:spMkLst>
            <pc:docMk/>
            <pc:sldMk cId="1372832435" sldId="3024"/>
            <ac:spMk id="4" creationId="{7EB94E1D-F92E-6EFB-5C13-B6B34E03E70A}"/>
          </ac:spMkLst>
        </pc:spChg>
        <pc:spChg chg="mod">
          <ac:chgData name="Sofia Carolina Forero Vargas" userId="S::sforero_facturecolombia.com#ext#@pegtecnologia.onmicrosoft.com::1f72b1e2-ed12-4277-8860-424330c2723f" providerId="AD" clId="Web-{362358AB-132F-8D62-FD50-C451CBB787D4}" dt="2024-08-01T22:55:34.482" v="66" actId="1076"/>
          <ac:spMkLst>
            <pc:docMk/>
            <pc:sldMk cId="1372832435" sldId="3024"/>
            <ac:spMk id="7" creationId="{78ED6ACC-7A2C-3E15-2A3A-01AF74A4879B}"/>
          </ac:spMkLst>
        </pc:spChg>
        <pc:spChg chg="mod">
          <ac:chgData name="Sofia Carolina Forero Vargas" userId="S::sforero_facturecolombia.com#ext#@pegtecnologia.onmicrosoft.com::1f72b1e2-ed12-4277-8860-424330c2723f" providerId="AD" clId="Web-{362358AB-132F-8D62-FD50-C451CBB787D4}" dt="2024-08-01T22:55:03.247" v="58" actId="1076"/>
          <ac:spMkLst>
            <pc:docMk/>
            <pc:sldMk cId="1372832435" sldId="3024"/>
            <ac:spMk id="889" creationId="{00000000-0000-0000-0000-000000000000}"/>
          </ac:spMkLst>
        </pc:spChg>
        <pc:spChg chg="mod">
          <ac:chgData name="Sofia Carolina Forero Vargas" userId="S::sforero_facturecolombia.com#ext#@pegtecnologia.onmicrosoft.com::1f72b1e2-ed12-4277-8860-424330c2723f" providerId="AD" clId="Web-{362358AB-132F-8D62-FD50-C451CBB787D4}" dt="2024-08-01T22:55:15.747" v="62" actId="1076"/>
          <ac:spMkLst>
            <pc:docMk/>
            <pc:sldMk cId="1372832435" sldId="3024"/>
            <ac:spMk id="893" creationId="{00000000-0000-0000-0000-000000000000}"/>
          </ac:spMkLst>
        </pc:spChg>
        <pc:spChg chg="mod">
          <ac:chgData name="Sofia Carolina Forero Vargas" userId="S::sforero_facturecolombia.com#ext#@pegtecnologia.onmicrosoft.com::1f72b1e2-ed12-4277-8860-424330c2723f" providerId="AD" clId="Web-{362358AB-132F-8D62-FD50-C451CBB787D4}" dt="2024-08-01T22:55:09.153" v="60" actId="1076"/>
          <ac:spMkLst>
            <pc:docMk/>
            <pc:sldMk cId="1372832435" sldId="3024"/>
            <ac:spMk id="894" creationId="{00000000-0000-0000-0000-000000000000}"/>
          </ac:spMkLst>
        </pc:spChg>
        <pc:picChg chg="mod">
          <ac:chgData name="Sofia Carolina Forero Vargas" userId="S::sforero_facturecolombia.com#ext#@pegtecnologia.onmicrosoft.com::1f72b1e2-ed12-4277-8860-424330c2723f" providerId="AD" clId="Web-{362358AB-132F-8D62-FD50-C451CBB787D4}" dt="2024-08-01T22:55:04.825" v="59" actId="1076"/>
          <ac:picMkLst>
            <pc:docMk/>
            <pc:sldMk cId="1372832435" sldId="3024"/>
            <ac:picMk id="6" creationId="{60349201-17B6-64B6-2EE9-33D87E23D6C1}"/>
          </ac:picMkLst>
        </pc:picChg>
        <pc:cxnChg chg="mod">
          <ac:chgData name="Sofia Carolina Forero Vargas" userId="S::sforero_facturecolombia.com#ext#@pegtecnologia.onmicrosoft.com::1f72b1e2-ed12-4277-8860-424330c2723f" providerId="AD" clId="Web-{362358AB-132F-8D62-FD50-C451CBB787D4}" dt="2024-08-01T22:55:29.982" v="65" actId="1076"/>
          <ac:cxnSpMkLst>
            <pc:docMk/>
            <pc:sldMk cId="1372832435" sldId="3024"/>
            <ac:cxnSpMk id="12" creationId="{0043AAA3-C4D2-2F6A-4F97-92E0002ADD98}"/>
          </ac:cxnSpMkLst>
        </pc:cxnChg>
      </pc:sldChg>
    </pc:docChg>
  </pc:docChgLst>
  <pc:docChgLst>
    <pc:chgData name="Paola Yadira Gibaja Cusi" userId="f3575662-87c4-4041-911f-3ffe81db7be9" providerId="ADAL" clId="{0921F41D-0B0F-4249-A8E9-A557B170A848}"/>
    <pc:docChg chg="custSel delSld modSld">
      <pc:chgData name="Paola Yadira Gibaja Cusi" userId="f3575662-87c4-4041-911f-3ffe81db7be9" providerId="ADAL" clId="{0921F41D-0B0F-4249-A8E9-A557B170A848}" dt="2024-07-12T02:37:21.714" v="70" actId="1036"/>
      <pc:docMkLst>
        <pc:docMk/>
      </pc:docMkLst>
      <pc:sldChg chg="modSp mod">
        <pc:chgData name="Paola Yadira Gibaja Cusi" userId="f3575662-87c4-4041-911f-3ffe81db7be9" providerId="ADAL" clId="{0921F41D-0B0F-4249-A8E9-A557B170A848}" dt="2024-07-12T02:37:21.714" v="70" actId="1036"/>
        <pc:sldMkLst>
          <pc:docMk/>
          <pc:sldMk cId="4152896682" sldId="299"/>
        </pc:sldMkLst>
        <pc:spChg chg="mod">
          <ac:chgData name="Paola Yadira Gibaja Cusi" userId="f3575662-87c4-4041-911f-3ffe81db7be9" providerId="ADAL" clId="{0921F41D-0B0F-4249-A8E9-A557B170A848}" dt="2024-07-12T02:37:21.714" v="70" actId="1036"/>
          <ac:spMkLst>
            <pc:docMk/>
            <pc:sldMk cId="4152896682" sldId="299"/>
            <ac:spMk id="8" creationId="{1A1E4136-7599-331C-7F80-4F86FEAE0672}"/>
          </ac:spMkLst>
        </pc:spChg>
        <pc:spChg chg="mod">
          <ac:chgData name="Paola Yadira Gibaja Cusi" userId="f3575662-87c4-4041-911f-3ffe81db7be9" providerId="ADAL" clId="{0921F41D-0B0F-4249-A8E9-A557B170A848}" dt="2024-07-12T02:37:12.819" v="46" actId="1035"/>
          <ac:spMkLst>
            <pc:docMk/>
            <pc:sldMk cId="4152896682" sldId="299"/>
            <ac:spMk id="10" creationId="{F7B75F9E-D41E-3276-89F5-9789D3D41E3B}"/>
          </ac:spMkLst>
        </pc:spChg>
      </pc:sldChg>
      <pc:sldChg chg="del">
        <pc:chgData name="Paola Yadira Gibaja Cusi" userId="f3575662-87c4-4041-911f-3ffe81db7be9" providerId="ADAL" clId="{0921F41D-0B0F-4249-A8E9-A557B170A848}" dt="2024-07-12T02:36:14.169" v="0" actId="47"/>
        <pc:sldMkLst>
          <pc:docMk/>
          <pc:sldMk cId="2372649024" sldId="301"/>
        </pc:sldMkLst>
      </pc:sldChg>
      <pc:sldChg chg="delSp modSp del mod">
        <pc:chgData name="Paola Yadira Gibaja Cusi" userId="f3575662-87c4-4041-911f-3ffe81db7be9" providerId="ADAL" clId="{0921F41D-0B0F-4249-A8E9-A557B170A848}" dt="2024-07-12T02:36:58.573" v="24" actId="1035"/>
        <pc:sldMkLst>
          <pc:docMk/>
          <pc:sldMk cId="548125820" sldId="3034"/>
        </pc:sldMkLst>
        <pc:spChg chg="del mod">
          <ac:chgData name="Paola Yadira Gibaja Cusi" userId="f3575662-87c4-4041-911f-3ffe81db7be9" providerId="ADAL" clId="{0921F41D-0B0F-4249-A8E9-A557B170A848}" dt="2024-07-12T02:36:58.573" v="24" actId="1035"/>
          <ac:spMkLst>
            <pc:docMk/>
            <pc:sldMk cId="548125820" sldId="3034"/>
            <ac:spMk id="13" creationId="{E6139BB7-2CE7-2FB7-5F70-ABCD8B61D858}"/>
          </ac:spMkLst>
        </pc:spChg>
        <pc:spChg chg="del mod">
          <ac:chgData name="Paola Yadira Gibaja Cusi" userId="f3575662-87c4-4041-911f-3ffe81db7be9" providerId="ADAL" clId="{0921F41D-0B0F-4249-A8E9-A557B170A848}" dt="2024-07-12T02:36:58.573" v="24" actId="1035"/>
          <ac:spMkLst>
            <pc:docMk/>
            <pc:sldMk cId="548125820" sldId="3034"/>
            <ac:spMk id="14" creationId="{E64FB1C2-30D1-9432-824B-3E089928AABF}"/>
          </ac:spMkLst>
        </pc:spChg>
        <pc:spChg chg="del mod">
          <ac:chgData name="Paola Yadira Gibaja Cusi" userId="f3575662-87c4-4041-911f-3ffe81db7be9" providerId="ADAL" clId="{0921F41D-0B0F-4249-A8E9-A557B170A848}" dt="2024-07-12T02:36:58.573" v="24" actId="1035"/>
          <ac:spMkLst>
            <pc:docMk/>
            <pc:sldMk cId="548125820" sldId="3034"/>
            <ac:spMk id="15" creationId="{B61D9E3A-EC59-8358-9EE0-A25A5C713F7F}"/>
          </ac:spMkLst>
        </pc:spChg>
      </pc:sldChg>
    </pc:docChg>
  </pc:docChgLst>
  <pc:docChgLst>
    <pc:chgData name="Paola Yadira Gibaja Cusi" userId="S::paola.gibaja@estela.com::f3575662-87c4-4041-911f-3ffe81db7be9" providerId="AD" clId="Web-{039863EE-8889-B497-9A98-BF310923FC2F}"/>
    <pc:docChg chg="modSld">
      <pc:chgData name="Paola Yadira Gibaja Cusi" userId="S::paola.gibaja@estela.com::f3575662-87c4-4041-911f-3ffe81db7be9" providerId="AD" clId="Web-{039863EE-8889-B497-9A98-BF310923FC2F}" dt="2024-07-12T02:41:08.782" v="1" actId="1076"/>
      <pc:docMkLst>
        <pc:docMk/>
      </pc:docMkLst>
      <pc:sldChg chg="modSp">
        <pc:chgData name="Paola Yadira Gibaja Cusi" userId="S::paola.gibaja@estela.com::f3575662-87c4-4041-911f-3ffe81db7be9" providerId="AD" clId="Web-{039863EE-8889-B497-9A98-BF310923FC2F}" dt="2024-07-12T02:41:08.782" v="1" actId="1076"/>
        <pc:sldMkLst>
          <pc:docMk/>
          <pc:sldMk cId="548125820" sldId="3034"/>
        </pc:sldMkLst>
        <pc:picChg chg="mod">
          <ac:chgData name="Paola Yadira Gibaja Cusi" userId="S::paola.gibaja@estela.com::f3575662-87c4-4041-911f-3ffe81db7be9" providerId="AD" clId="Web-{039863EE-8889-B497-9A98-BF310923FC2F}" dt="2024-07-12T02:41:08.782" v="1" actId="1076"/>
          <ac:picMkLst>
            <pc:docMk/>
            <pc:sldMk cId="548125820" sldId="3034"/>
            <ac:picMk id="6" creationId="{AA9B37F6-5A4B-851B-A0A0-96DA7C461598}"/>
          </ac:picMkLst>
        </pc:picChg>
      </pc:sldChg>
    </pc:docChg>
  </pc:docChgLst>
  <pc:docChgLst>
    <pc:chgData name="Paola Yadira Gibaja Cusi" userId="S::paola.gibaja@estela.com::f3575662-87c4-4041-911f-3ffe81db7be9" providerId="AD" clId="Web-{FF4EE078-ECB9-90BB-0677-61C8D743268B}"/>
    <pc:docChg chg="modSld">
      <pc:chgData name="Paola Yadira Gibaja Cusi" userId="S::paola.gibaja@estela.com::f3575662-87c4-4041-911f-3ffe81db7be9" providerId="AD" clId="Web-{FF4EE078-ECB9-90BB-0677-61C8D743268B}" dt="2024-08-02T06:56:55.449" v="11" actId="1076"/>
      <pc:docMkLst>
        <pc:docMk/>
      </pc:docMkLst>
      <pc:sldChg chg="modSp">
        <pc:chgData name="Paola Yadira Gibaja Cusi" userId="S::paola.gibaja@estela.com::f3575662-87c4-4041-911f-3ffe81db7be9" providerId="AD" clId="Web-{FF4EE078-ECB9-90BB-0677-61C8D743268B}" dt="2024-08-02T06:56:55.449" v="11" actId="1076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FF4EE078-ECB9-90BB-0677-61C8D743268B}" dt="2024-08-02T06:56:55.449" v="11" actId="1076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2E2510D9-4DE1-FEA6-C5E9-E6A0E9B885C2}"/>
    <pc:docChg chg="modSld">
      <pc:chgData name="Paola Yadira Gibaja Cusi" userId="S::paola.gibaja@estela.com::f3575662-87c4-4041-911f-3ffe81db7be9" providerId="AD" clId="Web-{2E2510D9-4DE1-FEA6-C5E9-E6A0E9B885C2}" dt="2024-07-12T02:43:30.738" v="2" actId="1076"/>
      <pc:docMkLst>
        <pc:docMk/>
      </pc:docMkLst>
      <pc:sldChg chg="modSp">
        <pc:chgData name="Paola Yadira Gibaja Cusi" userId="S::paola.gibaja@estela.com::f3575662-87c4-4041-911f-3ffe81db7be9" providerId="AD" clId="Web-{2E2510D9-4DE1-FEA6-C5E9-E6A0E9B885C2}" dt="2024-07-12T02:43:30.738" v="2" actId="1076"/>
        <pc:sldMkLst>
          <pc:docMk/>
          <pc:sldMk cId="548125820" sldId="3034"/>
        </pc:sldMkLst>
        <pc:picChg chg="mod">
          <ac:chgData name="Paola Yadira Gibaja Cusi" userId="S::paola.gibaja@estela.com::f3575662-87c4-4041-911f-3ffe81db7be9" providerId="AD" clId="Web-{2E2510D9-4DE1-FEA6-C5E9-E6A0E9B885C2}" dt="2024-07-12T02:43:30.738" v="2" actId="1076"/>
          <ac:picMkLst>
            <pc:docMk/>
            <pc:sldMk cId="548125820" sldId="3034"/>
            <ac:picMk id="6" creationId="{AA9B37F6-5A4B-851B-A0A0-96DA7C461598}"/>
          </ac:picMkLst>
        </pc:picChg>
      </pc:sldChg>
    </pc:docChg>
  </pc:docChgLst>
  <pc:docChgLst>
    <pc:chgData name="Paola Yadira Gibaja Cusi" userId="S::paola.gibaja@estela.com::f3575662-87c4-4041-911f-3ffe81db7be9" providerId="AD" clId="Web-{8FCD5AA2-3156-4D25-1DB4-A10C389405F4}"/>
    <pc:docChg chg="addSld delSld modSld sldOrd modMainMaster">
      <pc:chgData name="Paola Yadira Gibaja Cusi" userId="S::paola.gibaja@estela.com::f3575662-87c4-4041-911f-3ffe81db7be9" providerId="AD" clId="Web-{8FCD5AA2-3156-4D25-1DB4-A10C389405F4}" dt="2024-08-02T01:10:26.740" v="212"/>
      <pc:docMkLst>
        <pc:docMk/>
      </pc:docMkLst>
      <pc:sldChg chg="modSp">
        <pc:chgData name="Paola Yadira Gibaja Cusi" userId="S::paola.gibaja@estela.com::f3575662-87c4-4041-911f-3ffe81db7be9" providerId="AD" clId="Web-{8FCD5AA2-3156-4D25-1DB4-A10C389405F4}" dt="2024-08-01T23:45:17.709" v="2" actId="1076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8FCD5AA2-3156-4D25-1DB4-A10C389405F4}" dt="2024-08-01T23:45:17.709" v="2" actId="1076"/>
          <ac:spMkLst>
            <pc:docMk/>
            <pc:sldMk cId="2406273178" sldId="256"/>
            <ac:spMk id="2" creationId="{00000000-0000-0000-0000-000000000000}"/>
          </ac:spMkLst>
        </pc:spChg>
      </pc:sldChg>
      <pc:sldChg chg="add del">
        <pc:chgData name="Paola Yadira Gibaja Cusi" userId="S::paola.gibaja@estela.com::f3575662-87c4-4041-911f-3ffe81db7be9" providerId="AD" clId="Web-{8FCD5AA2-3156-4D25-1DB4-A10C389405F4}" dt="2024-08-02T01:10:26.740" v="212"/>
        <pc:sldMkLst>
          <pc:docMk/>
          <pc:sldMk cId="0" sldId="266"/>
        </pc:sldMkLst>
      </pc:sldChg>
      <pc:sldChg chg="modSp">
        <pc:chgData name="Paola Yadira Gibaja Cusi" userId="S::paola.gibaja@estela.com::f3575662-87c4-4041-911f-3ffe81db7be9" providerId="AD" clId="Web-{8FCD5AA2-3156-4D25-1DB4-A10C389405F4}" dt="2024-08-02T00:00:26.279" v="172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8FCD5AA2-3156-4D25-1DB4-A10C389405F4}" dt="2024-08-02T00:00:26.279" v="172" actId="1076"/>
          <ac:spMkLst>
            <pc:docMk/>
            <pc:sldMk cId="4152896682" sldId="299"/>
            <ac:spMk id="8" creationId="{1A1E4136-7599-331C-7F80-4F86FEAE0672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0:00:26.263" v="171" actId="1076"/>
          <ac:spMkLst>
            <pc:docMk/>
            <pc:sldMk cId="4152896682" sldId="299"/>
            <ac:spMk id="10" creationId="{F7B75F9E-D41E-3276-89F5-9789D3D41E3B}"/>
          </ac:spMkLst>
        </pc:spChg>
      </pc:sldChg>
      <pc:sldChg chg="modSp add del">
        <pc:chgData name="Paola Yadira Gibaja Cusi" userId="S::paola.gibaja@estela.com::f3575662-87c4-4041-911f-3ffe81db7be9" providerId="AD" clId="Web-{8FCD5AA2-3156-4D25-1DB4-A10C389405F4}" dt="2024-08-02T00:56:20.936" v="182"/>
        <pc:sldMkLst>
          <pc:docMk/>
          <pc:sldMk cId="1548803772" sldId="309"/>
        </pc:sldMkLst>
        <pc:spChg chg="mod">
          <ac:chgData name="Paola Yadira Gibaja Cusi" userId="S::paola.gibaja@estela.com::f3575662-87c4-4041-911f-3ffe81db7be9" providerId="AD" clId="Web-{8FCD5AA2-3156-4D25-1DB4-A10C389405F4}" dt="2024-08-02T00:35:45.108" v="180" actId="20577"/>
          <ac:spMkLst>
            <pc:docMk/>
            <pc:sldMk cId="1548803772" sldId="309"/>
            <ac:spMk id="66" creationId="{565E8AB1-53AE-3D78-AE65-FBCE7B155DD9}"/>
          </ac:spMkLst>
        </pc:spChg>
      </pc:sldChg>
      <pc:sldChg chg="add">
        <pc:chgData name="Paola Yadira Gibaja Cusi" userId="S::paola.gibaja@estela.com::f3575662-87c4-4041-911f-3ffe81db7be9" providerId="AD" clId="Web-{8FCD5AA2-3156-4D25-1DB4-A10C389405F4}" dt="2024-08-01T23:50:08.013" v="41"/>
        <pc:sldMkLst>
          <pc:docMk/>
          <pc:sldMk cId="3950038017" sldId="317"/>
        </pc:sldMkLst>
      </pc:sldChg>
      <pc:sldChg chg="delSp add del">
        <pc:chgData name="Paola Yadira Gibaja Cusi" userId="S::paola.gibaja@estela.com::f3575662-87c4-4041-911f-3ffe81db7be9" providerId="AD" clId="Web-{8FCD5AA2-3156-4D25-1DB4-A10C389405F4}" dt="2024-08-01T23:57:45.681" v="109"/>
        <pc:sldMkLst>
          <pc:docMk/>
          <pc:sldMk cId="1036792325" sldId="326"/>
        </pc:sldMkLst>
        <pc:picChg chg="del">
          <ac:chgData name="Paola Yadira Gibaja Cusi" userId="S::paola.gibaja@estela.com::f3575662-87c4-4041-911f-3ffe81db7be9" providerId="AD" clId="Web-{8FCD5AA2-3156-4D25-1DB4-A10C389405F4}" dt="2024-08-01T23:57:32.884" v="107"/>
          <ac:picMkLst>
            <pc:docMk/>
            <pc:sldMk cId="1036792325" sldId="326"/>
            <ac:picMk id="13" creationId="{CE975417-3626-6A07-A82D-C3D598FC2E5A}"/>
          </ac:picMkLst>
        </pc:picChg>
      </pc:sldChg>
      <pc:sldChg chg="add">
        <pc:chgData name="Paola Yadira Gibaja Cusi" userId="S::paola.gibaja@estela.com::f3575662-87c4-4041-911f-3ffe81db7be9" providerId="AD" clId="Web-{8FCD5AA2-3156-4D25-1DB4-A10C389405F4}" dt="2024-08-01T23:50:07.888" v="38"/>
        <pc:sldMkLst>
          <pc:docMk/>
          <pc:sldMk cId="0" sldId="332"/>
        </pc:sldMkLst>
      </pc:sldChg>
      <pc:sldChg chg="ord">
        <pc:chgData name="Paola Yadira Gibaja Cusi" userId="S::paola.gibaja@estela.com::f3575662-87c4-4041-911f-3ffe81db7be9" providerId="AD" clId="Web-{8FCD5AA2-3156-4D25-1DB4-A10C389405F4}" dt="2024-08-01T23:51:44.875" v="49"/>
        <pc:sldMkLst>
          <pc:docMk/>
          <pc:sldMk cId="365981683" sldId="335"/>
        </pc:sldMkLst>
      </pc:sldChg>
      <pc:sldChg chg="add">
        <pc:chgData name="Paola Yadira Gibaja Cusi" userId="S::paola.gibaja@estela.com::f3575662-87c4-4041-911f-3ffe81db7be9" providerId="AD" clId="Web-{8FCD5AA2-3156-4D25-1DB4-A10C389405F4}" dt="2024-08-01T23:58:40.245" v="116"/>
        <pc:sldMkLst>
          <pc:docMk/>
          <pc:sldMk cId="850263897" sldId="339"/>
        </pc:sldMkLst>
      </pc:sldChg>
      <pc:sldChg chg="addSp delSp modSp ord">
        <pc:chgData name="Paola Yadira Gibaja Cusi" userId="S::paola.gibaja@estela.com::f3575662-87c4-4041-911f-3ffe81db7be9" providerId="AD" clId="Web-{8FCD5AA2-3156-4D25-1DB4-A10C389405F4}" dt="2024-08-01T23:58:08.385" v="114" actId="1076"/>
        <pc:sldMkLst>
          <pc:docMk/>
          <pc:sldMk cId="2569967748" sldId="341"/>
        </pc:sldMkLst>
        <pc:spChg chg="mod">
          <ac:chgData name="Paola Yadira Gibaja Cusi" userId="S::paola.gibaja@estela.com::f3575662-87c4-4041-911f-3ffe81db7be9" providerId="AD" clId="Web-{8FCD5AA2-3156-4D25-1DB4-A10C389405F4}" dt="2024-08-01T23:52:19.438" v="73" actId="20577"/>
          <ac:spMkLst>
            <pc:docMk/>
            <pc:sldMk cId="2569967748" sldId="341"/>
            <ac:spMk id="2" creationId="{64E62063-362D-EB3A-0574-1CB4C6617FF9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1T23:52:03.376" v="58" actId="20577"/>
          <ac:spMkLst>
            <pc:docMk/>
            <pc:sldMk cId="2569967748" sldId="341"/>
            <ac:spMk id="3" creationId="{B7F2B4B2-221E-CAEF-665E-DAF46B7D0E92}"/>
          </ac:spMkLst>
        </pc:spChg>
        <pc:picChg chg="add del mod">
          <ac:chgData name="Paola Yadira Gibaja Cusi" userId="S::paola.gibaja@estela.com::f3575662-87c4-4041-911f-3ffe81db7be9" providerId="AD" clId="Web-{8FCD5AA2-3156-4D25-1DB4-A10C389405F4}" dt="2024-08-01T23:56:35.211" v="99"/>
          <ac:picMkLst>
            <pc:docMk/>
            <pc:sldMk cId="2569967748" sldId="341"/>
            <ac:picMk id="5" creationId="{4550A351-4676-1C05-92BA-118876CD28AF}"/>
          </ac:picMkLst>
        </pc:picChg>
        <pc:picChg chg="add del mod">
          <ac:chgData name="Paola Yadira Gibaja Cusi" userId="S::paola.gibaja@estela.com::f3575662-87c4-4041-911f-3ffe81db7be9" providerId="AD" clId="Web-{8FCD5AA2-3156-4D25-1DB4-A10C389405F4}" dt="2024-08-01T23:56:55.211" v="103"/>
          <ac:picMkLst>
            <pc:docMk/>
            <pc:sldMk cId="2569967748" sldId="341"/>
            <ac:picMk id="8" creationId="{AFB46D73-922D-60CC-94E4-0E9563D1444A}"/>
          </ac:picMkLst>
        </pc:picChg>
        <pc:picChg chg="add del mod">
          <ac:chgData name="Paola Yadira Gibaja Cusi" userId="S::paola.gibaja@estela.com::f3575662-87c4-4041-911f-3ffe81db7be9" providerId="AD" clId="Web-{8FCD5AA2-3156-4D25-1DB4-A10C389405F4}" dt="2024-08-01T23:57:17.868" v="105"/>
          <ac:picMkLst>
            <pc:docMk/>
            <pc:sldMk cId="2569967748" sldId="341"/>
            <ac:picMk id="9" creationId="{6AA984FA-CE94-9E8E-F35C-A84BA9EC26F2}"/>
          </ac:picMkLst>
        </pc:picChg>
        <pc:picChg chg="add mod">
          <ac:chgData name="Paola Yadira Gibaja Cusi" userId="S::paola.gibaja@estela.com::f3575662-87c4-4041-911f-3ffe81db7be9" providerId="AD" clId="Web-{8FCD5AA2-3156-4D25-1DB4-A10C389405F4}" dt="2024-08-01T23:58:08.385" v="114" actId="1076"/>
          <ac:picMkLst>
            <pc:docMk/>
            <pc:sldMk cId="2569967748" sldId="341"/>
            <ac:picMk id="12" creationId="{CEFF8FF1-6803-A328-23BF-6198CE8E1C40}"/>
          </ac:picMkLst>
        </pc:picChg>
      </pc:sldChg>
      <pc:sldChg chg="ord">
        <pc:chgData name="Paola Yadira Gibaja Cusi" userId="S::paola.gibaja@estela.com::f3575662-87c4-4041-911f-3ffe81db7be9" providerId="AD" clId="Web-{8FCD5AA2-3156-4D25-1DB4-A10C389405F4}" dt="2024-08-01T23:50:56.811" v="46"/>
        <pc:sldMkLst>
          <pc:docMk/>
          <pc:sldMk cId="2380662904" sldId="355"/>
        </pc:sldMkLst>
      </pc:sldChg>
      <pc:sldChg chg="modSp del">
        <pc:chgData name="Paola Yadira Gibaja Cusi" userId="S::paola.gibaja@estela.com::f3575662-87c4-4041-911f-3ffe81db7be9" providerId="AD" clId="Web-{8FCD5AA2-3156-4D25-1DB4-A10C389405F4}" dt="2024-08-01T23:50:28.217" v="42"/>
        <pc:sldMkLst>
          <pc:docMk/>
          <pc:sldMk cId="0" sldId="2983"/>
        </pc:sldMkLst>
        <pc:spChg chg="mod">
          <ac:chgData name="Paola Yadira Gibaja Cusi" userId="S::paola.gibaja@estela.com::f3575662-87c4-4041-911f-3ffe81db7be9" providerId="AD" clId="Web-{8FCD5AA2-3156-4D25-1DB4-A10C389405F4}" dt="2024-08-01T23:49:32.231" v="37" actId="1076"/>
          <ac:spMkLst>
            <pc:docMk/>
            <pc:sldMk cId="0" sldId="2983"/>
            <ac:spMk id="16" creationId="{DC1FAA99-D877-812F-04F7-AF54DB634908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1T23:48:01.260" v="16" actId="20577"/>
          <ac:spMkLst>
            <pc:docMk/>
            <pc:sldMk cId="0" sldId="2983"/>
            <ac:spMk id="22" creationId="{A1A3205E-321C-6E19-761E-1CDEBB54A51A}"/>
          </ac:spMkLst>
        </pc:spChg>
      </pc:sldChg>
      <pc:sldChg chg="addSp delSp modSp del ord">
        <pc:chgData name="Paola Yadira Gibaja Cusi" userId="S::paola.gibaja@estela.com::f3575662-87c4-4041-911f-3ffe81db7be9" providerId="AD" clId="Web-{8FCD5AA2-3156-4D25-1DB4-A10C389405F4}" dt="2024-08-02T00:07:26.118" v="174"/>
        <pc:sldMkLst>
          <pc:docMk/>
          <pc:sldMk cId="1372832435" sldId="3024"/>
        </pc:sldMkLst>
        <pc:spChg chg="del mod">
          <ac:chgData name="Paola Yadira Gibaja Cusi" userId="S::paola.gibaja@estela.com::f3575662-87c4-4041-911f-3ffe81db7be9" providerId="AD" clId="Web-{8FCD5AA2-3156-4D25-1DB4-A10C389405F4}" dt="2024-08-01T23:53:26.175" v="80"/>
          <ac:spMkLst>
            <pc:docMk/>
            <pc:sldMk cId="1372832435" sldId="3024"/>
            <ac:spMk id="2" creationId="{E76B2EFD-D9FB-115E-C7B6-2D3C6430E0D9}"/>
          </ac:spMkLst>
        </pc:spChg>
        <pc:spChg chg="add del mod">
          <ac:chgData name="Paola Yadira Gibaja Cusi" userId="S::paola.gibaja@estela.com::f3575662-87c4-4041-911f-3ffe81db7be9" providerId="AD" clId="Web-{8FCD5AA2-3156-4D25-1DB4-A10C389405F4}" dt="2024-08-01T23:53:29.628" v="81"/>
          <ac:spMkLst>
            <pc:docMk/>
            <pc:sldMk cId="1372832435" sldId="3024"/>
            <ac:spMk id="14" creationId="{86674F12-A578-0FBF-43CC-9475FAFE99C7}"/>
          </ac:spMkLst>
        </pc:spChg>
        <pc:spChg chg="add del mod">
          <ac:chgData name="Paola Yadira Gibaja Cusi" userId="S::paola.gibaja@estela.com::f3575662-87c4-4041-911f-3ffe81db7be9" providerId="AD" clId="Web-{8FCD5AA2-3156-4D25-1DB4-A10C389405F4}" dt="2024-08-02T00:03:35.284" v="173"/>
          <ac:spMkLst>
            <pc:docMk/>
            <pc:sldMk cId="1372832435" sldId="3024"/>
            <ac:spMk id="16" creationId="{E7526B79-1415-623A-5F61-795005104C30}"/>
          </ac:spMkLst>
        </pc:spChg>
        <pc:spChg chg="add mod">
          <ac:chgData name="Paola Yadira Gibaja Cusi" userId="S::paola.gibaja@estela.com::f3575662-87c4-4041-911f-3ffe81db7be9" providerId="AD" clId="Web-{8FCD5AA2-3156-4D25-1DB4-A10C389405F4}" dt="2024-08-01T23:53:50.410" v="97" actId="20577"/>
          <ac:spMkLst>
            <pc:docMk/>
            <pc:sldMk cId="1372832435" sldId="3024"/>
            <ac:spMk id="18" creationId="{069B6DED-5CD2-7E5B-383F-69E1818CD473}"/>
          </ac:spMkLst>
        </pc:spChg>
        <pc:spChg chg="add">
          <ac:chgData name="Paola Yadira Gibaja Cusi" userId="S::paola.gibaja@estela.com::f3575662-87c4-4041-911f-3ffe81db7be9" providerId="AD" clId="Web-{8FCD5AA2-3156-4D25-1DB4-A10C389405F4}" dt="2024-08-01T23:53:33.753" v="84"/>
          <ac:spMkLst>
            <pc:docMk/>
            <pc:sldMk cId="1372832435" sldId="3024"/>
            <ac:spMk id="20" creationId="{B77EB58E-27B4-507B-F0A1-F692A676EDD5}"/>
          </ac:spMkLst>
        </pc:spChg>
        <pc:spChg chg="del">
          <ac:chgData name="Paola Yadira Gibaja Cusi" userId="S::paola.gibaja@estela.com::f3575662-87c4-4041-911f-3ffe81db7be9" providerId="AD" clId="Web-{8FCD5AA2-3156-4D25-1DB4-A10C389405F4}" dt="2024-08-01T23:53:32.409" v="82"/>
          <ac:spMkLst>
            <pc:docMk/>
            <pc:sldMk cId="1372832435" sldId="3024"/>
            <ac:spMk id="884" creationId="{00000000-0000-0000-0000-000000000000}"/>
          </ac:spMkLst>
        </pc:spChg>
      </pc:sldChg>
      <pc:sldChg chg="addSp delSp modSp add">
        <pc:chgData name="Paola Yadira Gibaja Cusi" userId="S::paola.gibaja@estela.com::f3575662-87c4-4041-911f-3ffe81db7be9" providerId="AD" clId="Web-{8FCD5AA2-3156-4D25-1DB4-A10C389405F4}" dt="2024-08-02T01:01:48.461" v="210" actId="1076"/>
        <pc:sldMkLst>
          <pc:docMk/>
          <pc:sldMk cId="2411332587" sldId="3035"/>
        </pc:sldMkLst>
        <pc:spChg chg="mod">
          <ac:chgData name="Paola Yadira Gibaja Cusi" userId="S::paola.gibaja@estela.com::f3575662-87c4-4041-911f-3ffe81db7be9" providerId="AD" clId="Web-{8FCD5AA2-3156-4D25-1DB4-A10C389405F4}" dt="2024-08-02T01:01:48.430" v="209" actId="1076"/>
          <ac:spMkLst>
            <pc:docMk/>
            <pc:sldMk cId="2411332587" sldId="3035"/>
            <ac:spMk id="81" creationId="{3F160B4B-F53C-D6DE-84E2-B8DE0214069D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1:01:48.461" v="210" actId="1076"/>
          <ac:spMkLst>
            <pc:docMk/>
            <pc:sldMk cId="2411332587" sldId="3035"/>
            <ac:spMk id="82" creationId="{BEFFDB95-4904-240B-8BAC-350232A9F930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1:00:11.208" v="190" actId="1076"/>
          <ac:spMkLst>
            <pc:docMk/>
            <pc:sldMk cId="2411332587" sldId="3035"/>
            <ac:spMk id="86" creationId="{CD53E004-E93F-99E6-D561-5E6A27943F9B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1:00:16.380" v="194" actId="1076"/>
          <ac:spMkLst>
            <pc:docMk/>
            <pc:sldMk cId="2411332587" sldId="3035"/>
            <ac:spMk id="88" creationId="{735F21B3-7733-18B8-CB3F-C5B35DD19BE9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1:00:05.349" v="188" actId="1076"/>
          <ac:spMkLst>
            <pc:docMk/>
            <pc:sldMk cId="2411332587" sldId="3035"/>
            <ac:spMk id="89" creationId="{17D2E585-2770-9726-5EB2-9F0F60D4B1AB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1:00:29.771" v="198" actId="1076"/>
          <ac:spMkLst>
            <pc:docMk/>
            <pc:sldMk cId="2411332587" sldId="3035"/>
            <ac:spMk id="90" creationId="{2B2FD8DA-D7A0-D0D7-8A8C-DF7651C639B3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1:00:11.239" v="191" actId="1076"/>
          <ac:spMkLst>
            <pc:docMk/>
            <pc:sldMk cId="2411332587" sldId="3035"/>
            <ac:spMk id="91" creationId="{21DE8E4E-EBD7-C865-61BA-06D94F27C125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1:00:16.411" v="195" actId="1076"/>
          <ac:spMkLst>
            <pc:docMk/>
            <pc:sldMk cId="2411332587" sldId="3035"/>
            <ac:spMk id="92" creationId="{794A88E5-223B-8601-A233-A6DBE8F92683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1:00:05.380" v="189" actId="1076"/>
          <ac:spMkLst>
            <pc:docMk/>
            <pc:sldMk cId="2411332587" sldId="3035"/>
            <ac:spMk id="93" creationId="{0675C598-7736-4B28-6A44-B68979D09751}"/>
          </ac:spMkLst>
        </pc:spChg>
        <pc:spChg chg="mod">
          <ac:chgData name="Paola Yadira Gibaja Cusi" userId="S::paola.gibaja@estela.com::f3575662-87c4-4041-911f-3ffe81db7be9" providerId="AD" clId="Web-{8FCD5AA2-3156-4D25-1DB4-A10C389405F4}" dt="2024-08-02T01:00:29.802" v="199" actId="1076"/>
          <ac:spMkLst>
            <pc:docMk/>
            <pc:sldMk cId="2411332587" sldId="3035"/>
            <ac:spMk id="94" creationId="{6D9828DD-8256-B5DA-296E-C3D2FA93E77F}"/>
          </ac:spMkLst>
        </pc:spChg>
        <pc:picChg chg="add mod">
          <ac:chgData name="Paola Yadira Gibaja Cusi" userId="S::paola.gibaja@estela.com::f3575662-87c4-4041-911f-3ffe81db7be9" providerId="AD" clId="Web-{8FCD5AA2-3156-4D25-1DB4-A10C389405F4}" dt="2024-08-02T00:59:58.020" v="187" actId="1076"/>
          <ac:picMkLst>
            <pc:docMk/>
            <pc:sldMk cId="2411332587" sldId="3035"/>
            <ac:picMk id="5" creationId="{C190F27F-5F8C-8BFD-4E42-272F957763FF}"/>
          </ac:picMkLst>
        </pc:picChg>
        <pc:picChg chg="add mod">
          <ac:chgData name="Paola Yadira Gibaja Cusi" userId="S::paola.gibaja@estela.com::f3575662-87c4-4041-911f-3ffe81db7be9" providerId="AD" clId="Web-{8FCD5AA2-3156-4D25-1DB4-A10C389405F4}" dt="2024-08-02T01:01:39.976" v="208" actId="1076"/>
          <ac:picMkLst>
            <pc:docMk/>
            <pc:sldMk cId="2411332587" sldId="3035"/>
            <ac:picMk id="6" creationId="{6475B16E-3252-49EA-2228-7D257BC83B3D}"/>
          </ac:picMkLst>
        </pc:picChg>
        <pc:picChg chg="del">
          <ac:chgData name="Paola Yadira Gibaja Cusi" userId="S::paola.gibaja@estela.com::f3575662-87c4-4041-911f-3ffe81db7be9" providerId="AD" clId="Web-{8FCD5AA2-3156-4D25-1DB4-A10C389405F4}" dt="2024-08-02T00:59:41.286" v="185"/>
          <ac:picMkLst>
            <pc:docMk/>
            <pc:sldMk cId="2411332587" sldId="3035"/>
            <ac:picMk id="100" creationId="{7041A5CC-2923-B1E3-3D9B-CC34F1BCA677}"/>
          </ac:picMkLst>
        </pc:picChg>
        <pc:picChg chg="del">
          <ac:chgData name="Paola Yadira Gibaja Cusi" userId="S::paola.gibaja@estela.com::f3575662-87c4-4041-911f-3ffe81db7be9" providerId="AD" clId="Web-{8FCD5AA2-3156-4D25-1DB4-A10C389405F4}" dt="2024-08-02T01:01:03.991" v="202"/>
          <ac:picMkLst>
            <pc:docMk/>
            <pc:sldMk cId="2411332587" sldId="3035"/>
            <ac:picMk id="102" creationId="{CD7E5ABE-6B38-39A1-AF42-31B3E99585BD}"/>
          </ac:picMkLst>
        </pc:picChg>
      </pc:sldChg>
      <pc:sldChg chg="add del">
        <pc:chgData name="Paola Yadira Gibaja Cusi" userId="S::paola.gibaja@estela.com::f3575662-87c4-4041-911f-3ffe81db7be9" providerId="AD" clId="Web-{8FCD5AA2-3156-4D25-1DB4-A10C389405F4}" dt="2024-08-01T23:58:12.010" v="115"/>
        <pc:sldMkLst>
          <pc:docMk/>
          <pc:sldMk cId="3866055169" sldId="3035"/>
        </pc:sldMkLst>
      </pc:sldChg>
      <pc:sldChg chg="add">
        <pc:chgData name="Paola Yadira Gibaja Cusi" userId="S::paola.gibaja@estela.com::f3575662-87c4-4041-911f-3ffe81db7be9" providerId="AD" clId="Web-{8FCD5AA2-3156-4D25-1DB4-A10C389405F4}" dt="2024-08-02T01:10:19.709" v="211"/>
        <pc:sldMkLst>
          <pc:docMk/>
          <pc:sldMk cId="709986897" sldId="3036"/>
        </pc:sldMkLst>
      </pc:sldChg>
      <pc:sldMasterChg chg="addSldLayout modSldLayout">
        <pc:chgData name="Paola Yadira Gibaja Cusi" userId="S::paola.gibaja@estela.com::f3575662-87c4-4041-911f-3ffe81db7be9" providerId="AD" clId="Web-{8FCD5AA2-3156-4D25-1DB4-A10C389405F4}" dt="2024-08-02T01:10:19.709" v="211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8FCD5AA2-3156-4D25-1DB4-A10C389405F4}" dt="2024-08-02T00:56:10.717" v="181"/>
          <pc:sldLayoutMkLst>
            <pc:docMk/>
            <pc:sldMasterMk cId="2933118997" sldId="2147483648"/>
            <pc:sldLayoutMk cId="3512158225" sldId="2147483680"/>
          </pc:sldLayoutMkLst>
        </pc:sldLayoutChg>
        <pc:sldLayoutChg chg="add">
          <pc:chgData name="Paola Yadira Gibaja Cusi" userId="S::paola.gibaja@estela.com::f3575662-87c4-4041-911f-3ffe81db7be9" providerId="AD" clId="Web-{8FCD5AA2-3156-4D25-1DB4-A10C389405F4}" dt="2024-08-02T00:56:10.717" v="181"/>
          <pc:sldLayoutMkLst>
            <pc:docMk/>
            <pc:sldMasterMk cId="2933118997" sldId="2147483648"/>
            <pc:sldLayoutMk cId="3630320934" sldId="2147483681"/>
          </pc:sldLayoutMkLst>
        </pc:sldLayoutChg>
        <pc:sldLayoutChg chg="add">
          <pc:chgData name="Paola Yadira Gibaja Cusi" userId="S::paola.gibaja@estela.com::f3575662-87c4-4041-911f-3ffe81db7be9" providerId="AD" clId="Web-{8FCD5AA2-3156-4D25-1DB4-A10C389405F4}" dt="2024-08-02T01:10:19.709" v="211"/>
          <pc:sldLayoutMkLst>
            <pc:docMk/>
            <pc:sldMasterMk cId="2933118997" sldId="2147483648"/>
            <pc:sldLayoutMk cId="1829975048" sldId="2147483744"/>
          </pc:sldLayoutMkLst>
        </pc:sldLayoutChg>
        <pc:sldLayoutChg chg="add">
          <pc:chgData name="Paola Yadira Gibaja Cusi" userId="S::paola.gibaja@estela.com::f3575662-87c4-4041-911f-3ffe81db7be9" providerId="AD" clId="Web-{8FCD5AA2-3156-4D25-1DB4-A10C389405F4}" dt="2024-08-02T01:10:19.709" v="211"/>
          <pc:sldLayoutMkLst>
            <pc:docMk/>
            <pc:sldMasterMk cId="2933118997" sldId="2147483648"/>
            <pc:sldLayoutMk cId="2995241830" sldId="2147483745"/>
          </pc:sldLayoutMkLst>
        </pc:sldLayoutChg>
        <pc:sldLayoutChg chg="replId">
          <pc:chgData name="Paola Yadira Gibaja Cusi" userId="S::paola.gibaja@estela.com::f3575662-87c4-4041-911f-3ffe81db7be9" providerId="AD" clId="Web-{8FCD5AA2-3156-4D25-1DB4-A10C389405F4}" dt="2024-08-02T00:56:10.717" v="181"/>
          <pc:sldLayoutMkLst>
            <pc:docMk/>
            <pc:sldMasterMk cId="2933118997" sldId="2147483648"/>
            <pc:sldLayoutMk cId="800621328" sldId="2147483832"/>
          </pc:sldLayoutMkLst>
        </pc:sldLayoutChg>
        <pc:sldLayoutChg chg="replId">
          <pc:chgData name="Paola Yadira Gibaja Cusi" userId="S::paola.gibaja@estela.com::f3575662-87c4-4041-911f-3ffe81db7be9" providerId="AD" clId="Web-{8FCD5AA2-3156-4D25-1DB4-A10C389405F4}" dt="2024-08-02T00:56:10.717" v="181"/>
          <pc:sldLayoutMkLst>
            <pc:docMk/>
            <pc:sldMasterMk cId="2933118997" sldId="2147483648"/>
            <pc:sldLayoutMk cId="2688551323" sldId="2147483833"/>
          </pc:sldLayoutMkLst>
        </pc:sldLayoutChg>
      </pc:sldMasterChg>
      <pc:sldMasterChg chg="addSldLayout">
        <pc:chgData name="Paola Yadira Gibaja Cusi" userId="S::paola.gibaja@estela.com::f3575662-87c4-4041-911f-3ffe81db7be9" providerId="AD" clId="Web-{8FCD5AA2-3156-4D25-1DB4-A10C389405F4}" dt="2024-08-01T23:50:07.920" v="39"/>
        <pc:sldMasterMkLst>
          <pc:docMk/>
          <pc:sldMasterMk cId="3855289380" sldId="2147483682"/>
        </pc:sldMasterMkLst>
        <pc:sldLayoutChg chg="add">
          <pc:chgData name="Paola Yadira Gibaja Cusi" userId="S::paola.gibaja@estela.com::f3575662-87c4-4041-911f-3ffe81db7be9" providerId="AD" clId="Web-{8FCD5AA2-3156-4D25-1DB4-A10C389405F4}" dt="2024-08-01T23:50:07.888" v="38"/>
          <pc:sldLayoutMkLst>
            <pc:docMk/>
            <pc:sldMasterMk cId="3855289380" sldId="2147483682"/>
            <pc:sldLayoutMk cId="131176430" sldId="2147483714"/>
          </pc:sldLayoutMkLst>
        </pc:sldLayoutChg>
        <pc:sldLayoutChg chg="add">
          <pc:chgData name="Paola Yadira Gibaja Cusi" userId="S::paola.gibaja@estela.com::f3575662-87c4-4041-911f-3ffe81db7be9" providerId="AD" clId="Web-{8FCD5AA2-3156-4D25-1DB4-A10C389405F4}" dt="2024-08-01T23:50:07.920" v="39"/>
          <pc:sldLayoutMkLst>
            <pc:docMk/>
            <pc:sldMasterMk cId="3855289380" sldId="2147483682"/>
            <pc:sldLayoutMk cId="2544375000" sldId="2147483715"/>
          </pc:sldLayoutMkLst>
        </pc:sldLayoutChg>
      </pc:sldMasterChg>
      <pc:sldMasterChg chg="modSldLayout">
        <pc:chgData name="Paola Yadira Gibaja Cusi" userId="S::paola.gibaja@estela.com::f3575662-87c4-4041-911f-3ffe81db7be9" providerId="AD" clId="Web-{8FCD5AA2-3156-4D25-1DB4-A10C389405F4}" dt="2024-08-02T01:10:19.709" v="211"/>
        <pc:sldMasterMkLst>
          <pc:docMk/>
          <pc:sldMasterMk cId="3649497070" sldId="2147483742"/>
        </pc:sldMasterMkLst>
        <pc:sldLayoutChg chg="replId">
          <pc:chgData name="Paola Yadira Gibaja Cusi" userId="S::paola.gibaja@estela.com::f3575662-87c4-4041-911f-3ffe81db7be9" providerId="AD" clId="Web-{8FCD5AA2-3156-4D25-1DB4-A10C389405F4}" dt="2024-08-02T01:10:19.709" v="211"/>
          <pc:sldLayoutMkLst>
            <pc:docMk/>
            <pc:sldMasterMk cId="3649497070" sldId="2147483742"/>
            <pc:sldLayoutMk cId="100490425" sldId="2147483834"/>
          </pc:sldLayoutMkLst>
        </pc:sldLayoutChg>
        <pc:sldLayoutChg chg="replId">
          <pc:chgData name="Paola Yadira Gibaja Cusi" userId="S::paola.gibaja@estela.com::f3575662-87c4-4041-911f-3ffe81db7be9" providerId="AD" clId="Web-{8FCD5AA2-3156-4D25-1DB4-A10C389405F4}" dt="2024-08-02T01:10:19.709" v="211"/>
          <pc:sldLayoutMkLst>
            <pc:docMk/>
            <pc:sldMasterMk cId="3649497070" sldId="2147483742"/>
            <pc:sldLayoutMk cId="602294240" sldId="2147483835"/>
          </pc:sldLayoutMkLst>
        </pc:sldLayoutChg>
      </pc:sldMasterChg>
    </pc:docChg>
  </pc:docChgLst>
  <pc:docChgLst>
    <pc:chgData name="Melissa Gurdian" userId="S::melissa.gurdian@estela.com::f30cf7b4-e497-4345-9e25-402716406a1c" providerId="AD" clId="Web-{6473A9EE-BF81-2A78-D03C-6D587A026087}"/>
    <pc:docChg chg="modSld">
      <pc:chgData name="Melissa Gurdian" userId="S::melissa.gurdian@estela.com::f30cf7b4-e497-4345-9e25-402716406a1c" providerId="AD" clId="Web-{6473A9EE-BF81-2A78-D03C-6D587A026087}" dt="2024-07-30T21:02:24.214" v="128" actId="20577"/>
      <pc:docMkLst>
        <pc:docMk/>
      </pc:docMkLst>
      <pc:sldChg chg="modSp">
        <pc:chgData name="Melissa Gurdian" userId="S::melissa.gurdian@estela.com::f30cf7b4-e497-4345-9e25-402716406a1c" providerId="AD" clId="Web-{6473A9EE-BF81-2A78-D03C-6D587A026087}" dt="2024-07-30T21:00:00.789" v="14" actId="1076"/>
        <pc:sldMkLst>
          <pc:docMk/>
          <pc:sldMk cId="2406273178" sldId="256"/>
        </pc:sldMkLst>
        <pc:spChg chg="mod">
          <ac:chgData name="Melissa Gurdian" userId="S::melissa.gurdian@estela.com::f30cf7b4-e497-4345-9e25-402716406a1c" providerId="AD" clId="Web-{6473A9EE-BF81-2A78-D03C-6D587A026087}" dt="2024-07-30T21:00:00.789" v="14" actId="1076"/>
          <ac:spMkLst>
            <pc:docMk/>
            <pc:sldMk cId="2406273178" sldId="256"/>
            <ac:spMk id="2" creationId="{00000000-0000-0000-0000-000000000000}"/>
          </ac:spMkLst>
        </pc:spChg>
      </pc:sldChg>
      <pc:sldChg chg="modSp">
        <pc:chgData name="Melissa Gurdian" userId="S::melissa.gurdian@estela.com::f30cf7b4-e497-4345-9e25-402716406a1c" providerId="AD" clId="Web-{6473A9EE-BF81-2A78-D03C-6D587A026087}" dt="2024-07-30T21:02:24.214" v="128" actId="20577"/>
        <pc:sldMkLst>
          <pc:docMk/>
          <pc:sldMk cId="365981683" sldId="335"/>
        </pc:sldMkLst>
        <pc:spChg chg="mod">
          <ac:chgData name="Melissa Gurdian" userId="S::melissa.gurdian@estela.com::f30cf7b4-e497-4345-9e25-402716406a1c" providerId="AD" clId="Web-{6473A9EE-BF81-2A78-D03C-6D587A026087}" dt="2024-07-30T21:02:24.214" v="128" actId="20577"/>
          <ac:spMkLst>
            <pc:docMk/>
            <pc:sldMk cId="365981683" sldId="335"/>
            <ac:spMk id="5" creationId="{983094A3-07F5-F221-6188-66B9863E79ED}"/>
          </ac:spMkLst>
        </pc:spChg>
      </pc:sldChg>
      <pc:sldChg chg="modSp">
        <pc:chgData name="Melissa Gurdian" userId="S::melissa.gurdian@estela.com::f30cf7b4-e497-4345-9e25-402716406a1c" providerId="AD" clId="Web-{6473A9EE-BF81-2A78-D03C-6D587A026087}" dt="2024-07-30T21:01:33.213" v="103" actId="20577"/>
        <pc:sldMkLst>
          <pc:docMk/>
          <pc:sldMk cId="0" sldId="2983"/>
        </pc:sldMkLst>
        <pc:spChg chg="mod">
          <ac:chgData name="Melissa Gurdian" userId="S::melissa.gurdian@estela.com::f30cf7b4-e497-4345-9e25-402716406a1c" providerId="AD" clId="Web-{6473A9EE-BF81-2A78-D03C-6D587A026087}" dt="2024-07-30T21:00:29.774" v="33" actId="1076"/>
          <ac:spMkLst>
            <pc:docMk/>
            <pc:sldMk cId="0" sldId="2983"/>
            <ac:spMk id="529" creationId="{00000000-0000-0000-0000-000000000000}"/>
          </ac:spMkLst>
        </pc:spChg>
        <pc:spChg chg="mod">
          <ac:chgData name="Melissa Gurdian" userId="S::melissa.gurdian@estela.com::f30cf7b4-e497-4345-9e25-402716406a1c" providerId="AD" clId="Web-{6473A9EE-BF81-2A78-D03C-6D587A026087}" dt="2024-07-30T21:00:18.087" v="32"/>
          <ac:spMkLst>
            <pc:docMk/>
            <pc:sldMk cId="0" sldId="2983"/>
            <ac:spMk id="538" creationId="{00000000-0000-0000-0000-000000000000}"/>
          </ac:spMkLst>
        </pc:spChg>
        <pc:spChg chg="mod">
          <ac:chgData name="Melissa Gurdian" userId="S::melissa.gurdian@estela.com::f30cf7b4-e497-4345-9e25-402716406a1c" providerId="AD" clId="Web-{6473A9EE-BF81-2A78-D03C-6D587A026087}" dt="2024-07-30T21:01:33.213" v="103" actId="20577"/>
          <ac:spMkLst>
            <pc:docMk/>
            <pc:sldMk cId="0" sldId="2983"/>
            <ac:spMk id="539" creationId="{00000000-0000-0000-0000-000000000000}"/>
          </ac:spMkLst>
        </pc:spChg>
        <pc:spChg chg="mod">
          <ac:chgData name="Melissa Gurdian" userId="S::melissa.gurdian@estela.com::f30cf7b4-e497-4345-9e25-402716406a1c" providerId="AD" clId="Web-{6473A9EE-BF81-2A78-D03C-6D587A026087}" dt="2024-07-30T21:00:29.806" v="35" actId="1076"/>
          <ac:spMkLst>
            <pc:docMk/>
            <pc:sldMk cId="0" sldId="2983"/>
            <ac:spMk id="545" creationId="{00000000-0000-0000-0000-000000000000}"/>
          </ac:spMkLst>
        </pc:spChg>
        <pc:spChg chg="mod">
          <ac:chgData name="Melissa Gurdian" userId="S::melissa.gurdian@estela.com::f30cf7b4-e497-4345-9e25-402716406a1c" providerId="AD" clId="Web-{6473A9EE-BF81-2A78-D03C-6D587A026087}" dt="2024-07-30T21:00:29.821" v="36" actId="1076"/>
          <ac:spMkLst>
            <pc:docMk/>
            <pc:sldMk cId="0" sldId="2983"/>
            <ac:spMk id="551" creationId="{00000000-0000-0000-0000-000000000000}"/>
          </ac:spMkLst>
        </pc:spChg>
      </pc:sldChg>
      <pc:sldChg chg="modSp">
        <pc:chgData name="Melissa Gurdian" userId="S::melissa.gurdian@estela.com::f30cf7b4-e497-4345-9e25-402716406a1c" providerId="AD" clId="Web-{6473A9EE-BF81-2A78-D03C-6D587A026087}" dt="2024-07-30T21:02:01.620" v="123" actId="20577"/>
        <pc:sldMkLst>
          <pc:docMk/>
          <pc:sldMk cId="1372832435" sldId="3024"/>
        </pc:sldMkLst>
        <pc:spChg chg="mod">
          <ac:chgData name="Melissa Gurdian" userId="S::melissa.gurdian@estela.com::f30cf7b4-e497-4345-9e25-402716406a1c" providerId="AD" clId="Web-{6473A9EE-BF81-2A78-D03C-6D587A026087}" dt="2024-07-30T21:02:01.620" v="123" actId="20577"/>
          <ac:spMkLst>
            <pc:docMk/>
            <pc:sldMk cId="1372832435" sldId="3024"/>
            <ac:spMk id="4" creationId="{7EB94E1D-F92E-6EFB-5C13-B6B34E03E70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C9F6B49-349B-46F6-C208-F3C666B22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588556-67B0-595A-E569-6BBD9D9E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669-BCAD-AB48-BA6D-C1557CC6040C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47E07-9319-6AFA-F3C9-ABD42C5574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04525-5794-564A-295F-11240CE21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AA07-F5FA-4943-A01A-B71E144918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54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F29-B15A-0D4C-9BB9-93F255062492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7D8BA-BBDB-8E47-A5A9-D1AD49012A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19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091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9c61cba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c89c61cbac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PAC (México)= Proveedor Autorizado de Certificación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PT (Colombia) = Proveedor Tecnológico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PSE (Perú) = </a:t>
            </a:r>
            <a:r>
              <a:rPr lang="es-ES" b="0" i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Proveedor de Servicios Electrónicos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0" i="0">
                <a:solidFill>
                  <a:srgbClr val="F86D07"/>
                </a:solidFill>
                <a:latin typeface="Raleway"/>
                <a:ea typeface="Raleway"/>
                <a:cs typeface="Raleway"/>
                <a:sym typeface="Raleway"/>
              </a:rPr>
              <a:t>PAC (Panamá)= Proveedores Autorizados Calificados</a:t>
            </a:r>
            <a:endParaRPr/>
          </a:p>
        </p:txBody>
      </p:sp>
      <p:sp>
        <p:nvSpPr>
          <p:cNvPr id="454" name="Google Shape;454;g2c89c61cbac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c89c61cbac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2" name="Google Shape;642;g2c89c61cbac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383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5572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809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682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55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02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65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342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84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88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824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39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74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35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23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50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990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2548714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2632121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1550584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61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0576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60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9929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56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2953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2560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8032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164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90219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16706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43095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483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8562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393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3984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39154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0375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2551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200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4722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4196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86737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5803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4950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163631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2427976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1542516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51" cy="15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51" cy="200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349" cy="40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345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6_Diapositiva de título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59129987a7_4_1743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g259129987a7_4_1743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Imagen 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3BE051A-BB64-B020-B967-3404CF5CC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3468" y="329164"/>
            <a:ext cx="1918845" cy="4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49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 userDrawn="1">
  <p:cSld name="16_Título y tabla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59129987a7_4_1925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4" name="Google Shape;514;g259129987a7_4_1925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Imagen 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7E49C438-F47F-75F7-6E45-CC06B46D1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3468" y="329164"/>
            <a:ext cx="1918845" cy="4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95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>
  <p:cSld name="7_Diapositiva de título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59129987a7_4_1743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g259129987a7_4_1743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g259129987a7_4_1743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527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15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32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 1">
  <p:cSld name="6_Diapositiva de título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89c61cbac_0_1817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g2c89c61cbac_0_1817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g2c89c61cbac_0_1817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975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ítulo grafico">
  <p:cSld name="15_Título grafic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>
            <a:spLocks noGrp="1"/>
          </p:cNvSpPr>
          <p:nvPr>
            <p:ph type="chart" idx="2"/>
          </p:nvPr>
        </p:nvSpPr>
        <p:spPr>
          <a:xfrm>
            <a:off x="457200" y="1282390"/>
            <a:ext cx="11262732" cy="516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3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body" idx="4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24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1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7_Portadilla interior sin fotografía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51" cy="15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51" cy="200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349" cy="40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55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799794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4165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7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375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79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9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38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8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1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8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719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662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244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85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67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275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62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659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41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1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21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5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53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988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4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29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20664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1482708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6974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8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78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5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48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39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71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8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33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5" r:id="rId3"/>
    <p:sldLayoutId id="2147483673" r:id="rId4"/>
    <p:sldLayoutId id="2147483650" r:id="rId5"/>
    <p:sldLayoutId id="2147483670" r:id="rId6"/>
    <p:sldLayoutId id="2147483674" r:id="rId7"/>
    <p:sldLayoutId id="2147483651" r:id="rId8"/>
    <p:sldLayoutId id="2147483672" r:id="rId9"/>
    <p:sldLayoutId id="2147483675" r:id="rId10"/>
    <p:sldLayoutId id="2147483676" r:id="rId11"/>
    <p:sldLayoutId id="2147483653" r:id="rId12"/>
    <p:sldLayoutId id="2147483668" r:id="rId13"/>
    <p:sldLayoutId id="2147483661" r:id="rId14"/>
    <p:sldLayoutId id="2147483667" r:id="rId15"/>
    <p:sldLayoutId id="2147483654" r:id="rId16"/>
    <p:sldLayoutId id="2147483662" r:id="rId17"/>
    <p:sldLayoutId id="2147483663" r:id="rId18"/>
    <p:sldLayoutId id="2147483664" r:id="rId19"/>
    <p:sldLayoutId id="2147483666" r:id="rId20"/>
    <p:sldLayoutId id="2147483656" r:id="rId21"/>
    <p:sldLayoutId id="2147483660" r:id="rId22"/>
    <p:sldLayoutId id="2147483669" r:id="rId23"/>
    <p:sldLayoutId id="2147483655" r:id="rId24"/>
    <p:sldLayoutId id="2147483657" r:id="rId25"/>
    <p:sldLayoutId id="2147483677" r:id="rId26"/>
    <p:sldLayoutId id="2147483678" r:id="rId27"/>
    <p:sldLayoutId id="2147483680" r:id="rId28"/>
    <p:sldLayoutId id="2147483681" r:id="rId29"/>
    <p:sldLayoutId id="2147483744" r:id="rId30"/>
    <p:sldLayoutId id="2147483745" r:id="rId31"/>
    <p:sldLayoutId id="2147483832" r:id="rId32"/>
    <p:sldLayoutId id="2147483833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52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3" r:id="rId30"/>
    <p:sldLayoutId id="2147483714" r:id="rId31"/>
    <p:sldLayoutId id="2147483715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949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834" r:id="rId2"/>
    <p:sldLayoutId id="214748383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093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16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79.png"/><Relationship Id="rId26" Type="http://schemas.openxmlformats.org/officeDocument/2006/relationships/image" Target="../media/image84.png"/><Relationship Id="rId39" Type="http://schemas.microsoft.com/office/2007/relationships/hdphoto" Target="../media/hdphoto13.wdp"/><Relationship Id="rId21" Type="http://schemas.microsoft.com/office/2007/relationships/hdphoto" Target="../media/hdphoto6.wdp"/><Relationship Id="rId34" Type="http://schemas.microsoft.com/office/2007/relationships/hdphoto" Target="../media/hdphoto11.wdp"/><Relationship Id="rId42" Type="http://schemas.openxmlformats.org/officeDocument/2006/relationships/image" Target="../media/image94.png"/><Relationship Id="rId47" Type="http://schemas.microsoft.com/office/2007/relationships/hdphoto" Target="../media/hdphoto15.wdp"/><Relationship Id="rId50" Type="http://schemas.openxmlformats.org/officeDocument/2006/relationships/image" Target="../media/image100.png"/><Relationship Id="rId55" Type="http://schemas.openxmlformats.org/officeDocument/2006/relationships/image" Target="../media/image104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8.png"/><Relationship Id="rId29" Type="http://schemas.openxmlformats.org/officeDocument/2006/relationships/image" Target="../media/image87.png"/><Relationship Id="rId11" Type="http://schemas.openxmlformats.org/officeDocument/2006/relationships/image" Target="../media/image75.png"/><Relationship Id="rId24" Type="http://schemas.openxmlformats.org/officeDocument/2006/relationships/image" Target="../media/image83.png"/><Relationship Id="rId32" Type="http://schemas.microsoft.com/office/2007/relationships/hdphoto" Target="../media/hdphoto10.wdp"/><Relationship Id="rId37" Type="http://schemas.openxmlformats.org/officeDocument/2006/relationships/image" Target="../media/image91.png"/><Relationship Id="rId40" Type="http://schemas.openxmlformats.org/officeDocument/2006/relationships/image" Target="../media/image93.png"/><Relationship Id="rId45" Type="http://schemas.openxmlformats.org/officeDocument/2006/relationships/image" Target="../media/image97.png"/><Relationship Id="rId53" Type="http://schemas.openxmlformats.org/officeDocument/2006/relationships/image" Target="../media/image102.png"/><Relationship Id="rId58" Type="http://schemas.openxmlformats.org/officeDocument/2006/relationships/image" Target="../media/image106.png"/><Relationship Id="rId5" Type="http://schemas.openxmlformats.org/officeDocument/2006/relationships/image" Target="../media/image71.png"/><Relationship Id="rId19" Type="http://schemas.openxmlformats.org/officeDocument/2006/relationships/image" Target="../media/image80.svg"/><Relationship Id="rId4" Type="http://schemas.openxmlformats.org/officeDocument/2006/relationships/image" Target="../media/image70.png"/><Relationship Id="rId9" Type="http://schemas.microsoft.com/office/2007/relationships/hdphoto" Target="../media/hdphoto2.wdp"/><Relationship Id="rId14" Type="http://schemas.openxmlformats.org/officeDocument/2006/relationships/image" Target="../media/image77.png"/><Relationship Id="rId22" Type="http://schemas.openxmlformats.org/officeDocument/2006/relationships/image" Target="../media/image82.png"/><Relationship Id="rId27" Type="http://schemas.openxmlformats.org/officeDocument/2006/relationships/image" Target="../media/image85.png"/><Relationship Id="rId30" Type="http://schemas.microsoft.com/office/2007/relationships/hdphoto" Target="../media/hdphoto9.wdp"/><Relationship Id="rId35" Type="http://schemas.openxmlformats.org/officeDocument/2006/relationships/image" Target="../media/image90.png"/><Relationship Id="rId43" Type="http://schemas.openxmlformats.org/officeDocument/2006/relationships/image" Target="../media/image95.png"/><Relationship Id="rId48" Type="http://schemas.openxmlformats.org/officeDocument/2006/relationships/image" Target="../media/image99.png"/><Relationship Id="rId56" Type="http://schemas.openxmlformats.org/officeDocument/2006/relationships/image" Target="../media/image105.png"/><Relationship Id="rId8" Type="http://schemas.openxmlformats.org/officeDocument/2006/relationships/image" Target="../media/image73.png"/><Relationship Id="rId51" Type="http://schemas.microsoft.com/office/2007/relationships/hdphoto" Target="../media/hdphoto17.wdp"/><Relationship Id="rId3" Type="http://schemas.openxmlformats.org/officeDocument/2006/relationships/image" Target="../media/image69.png"/><Relationship Id="rId12" Type="http://schemas.openxmlformats.org/officeDocument/2006/relationships/image" Target="../media/image76.png"/><Relationship Id="rId17" Type="http://schemas.microsoft.com/office/2007/relationships/hdphoto" Target="../media/hdphoto5.wdp"/><Relationship Id="rId25" Type="http://schemas.microsoft.com/office/2007/relationships/hdphoto" Target="../media/hdphoto8.wdp"/><Relationship Id="rId33" Type="http://schemas.openxmlformats.org/officeDocument/2006/relationships/image" Target="../media/image89.png"/><Relationship Id="rId38" Type="http://schemas.openxmlformats.org/officeDocument/2006/relationships/image" Target="../media/image92.png"/><Relationship Id="rId46" Type="http://schemas.openxmlformats.org/officeDocument/2006/relationships/image" Target="../media/image98.png"/><Relationship Id="rId59" Type="http://schemas.openxmlformats.org/officeDocument/2006/relationships/image" Target="../media/image107.svg"/><Relationship Id="rId20" Type="http://schemas.openxmlformats.org/officeDocument/2006/relationships/image" Target="../media/image81.png"/><Relationship Id="rId41" Type="http://schemas.microsoft.com/office/2007/relationships/hdphoto" Target="../media/hdphoto14.wdp"/><Relationship Id="rId54" Type="http://schemas.openxmlformats.org/officeDocument/2006/relationships/image" Target="../media/image103.sv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2.png"/><Relationship Id="rId15" Type="http://schemas.microsoft.com/office/2007/relationships/hdphoto" Target="../media/hdphoto4.wdp"/><Relationship Id="rId23" Type="http://schemas.microsoft.com/office/2007/relationships/hdphoto" Target="../media/hdphoto7.wdp"/><Relationship Id="rId28" Type="http://schemas.openxmlformats.org/officeDocument/2006/relationships/image" Target="../media/image86.svg"/><Relationship Id="rId36" Type="http://schemas.microsoft.com/office/2007/relationships/hdphoto" Target="../media/hdphoto12.wdp"/><Relationship Id="rId49" Type="http://schemas.microsoft.com/office/2007/relationships/hdphoto" Target="../media/hdphoto16.wdp"/><Relationship Id="rId57" Type="http://schemas.microsoft.com/office/2007/relationships/hdphoto" Target="../media/hdphoto18.wdp"/><Relationship Id="rId10" Type="http://schemas.openxmlformats.org/officeDocument/2006/relationships/image" Target="../media/image74.png"/><Relationship Id="rId31" Type="http://schemas.openxmlformats.org/officeDocument/2006/relationships/image" Target="../media/image88.png"/><Relationship Id="rId44" Type="http://schemas.openxmlformats.org/officeDocument/2006/relationships/image" Target="../media/image96.png"/><Relationship Id="rId52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30.png"/><Relationship Id="rId21" Type="http://schemas.openxmlformats.org/officeDocument/2006/relationships/image" Target="../media/image62.sv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svg"/><Relationship Id="rId2" Type="http://schemas.openxmlformats.org/officeDocument/2006/relationships/image" Target="../media/image25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svg"/><Relationship Id="rId10" Type="http://schemas.openxmlformats.org/officeDocument/2006/relationships/image" Target="../media/image51.svg"/><Relationship Id="rId19" Type="http://schemas.openxmlformats.org/officeDocument/2006/relationships/image" Target="../media/image60.svg"/><Relationship Id="rId4" Type="http://schemas.openxmlformats.org/officeDocument/2006/relationships/image" Target="../media/image19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0264" y="2652713"/>
            <a:ext cx="9144000" cy="10195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dirty="0">
                <a:latin typeface="Outfit"/>
              </a:rPr>
              <a:t>Suite de Facturación Electrónica Estela</a:t>
            </a:r>
            <a:endParaRPr lang="es-ES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14E937F1-97B9-E584-FF94-4A86DFC841E0}"/>
              </a:ext>
            </a:extLst>
          </p:cNvPr>
          <p:cNvSpPr txBox="1"/>
          <p:nvPr/>
        </p:nvSpPr>
        <p:spPr>
          <a:xfrm>
            <a:off x="786433" y="678206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 dirty="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Principales Clientes</a:t>
            </a:r>
            <a:endParaRPr sz="3600" dirty="0">
              <a:solidFill>
                <a:srgbClr val="014464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2B670F2C-39F1-9BAD-5CC6-ED94AD4AD02D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 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4" name="Google Shape;888;g259129987a7_4_2248">
            <a:extLst>
              <a:ext uri="{FF2B5EF4-FFF2-40B4-BE49-F238E27FC236}">
                <a16:creationId xmlns:a16="http://schemas.microsoft.com/office/drawing/2014/main" id="{4C5506A9-E335-D714-225F-B3706088A53E}"/>
              </a:ext>
            </a:extLst>
          </p:cNvPr>
          <p:cNvSpPr txBox="1"/>
          <p:nvPr/>
        </p:nvSpPr>
        <p:spPr>
          <a:xfrm>
            <a:off x="9409640" y="4772945"/>
            <a:ext cx="2202794" cy="28447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 i="0" u="none" strike="noStrike" cap="none">
                <a:solidFill>
                  <a:srgbClr val="42C8D9"/>
                </a:solidFill>
                <a:latin typeface="Outfit"/>
                <a:ea typeface="Tahoma"/>
                <a:cs typeface="Tahoma"/>
                <a:sym typeface="Tahoma"/>
              </a:rPr>
              <a:t>TELCOM</a:t>
            </a:r>
            <a:endParaRPr sz="1400" b="1" i="0" u="none" strike="noStrike" cap="none">
              <a:solidFill>
                <a:srgbClr val="42C8D9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sp>
        <p:nvSpPr>
          <p:cNvPr id="5" name="Google Shape;888;g259129987a7_4_2248">
            <a:extLst>
              <a:ext uri="{FF2B5EF4-FFF2-40B4-BE49-F238E27FC236}">
                <a16:creationId xmlns:a16="http://schemas.microsoft.com/office/drawing/2014/main" id="{442F0992-4937-A28E-D438-76FAD067EA9B}"/>
              </a:ext>
            </a:extLst>
          </p:cNvPr>
          <p:cNvSpPr txBox="1"/>
          <p:nvPr/>
        </p:nvSpPr>
        <p:spPr>
          <a:xfrm>
            <a:off x="3720581" y="5071701"/>
            <a:ext cx="2359806" cy="3240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 i="0" u="none" strike="noStrike" cap="none">
                <a:solidFill>
                  <a:srgbClr val="18BBD6"/>
                </a:solidFill>
                <a:latin typeface="Outfit"/>
                <a:ea typeface="Tahoma"/>
                <a:cs typeface="Tahoma"/>
                <a:sym typeface="Tahoma"/>
              </a:rPr>
              <a:t>RETAIL</a:t>
            </a:r>
            <a:endParaRPr sz="1400" b="1" i="0" u="none" strike="noStrike" cap="none">
              <a:solidFill>
                <a:srgbClr val="18BBD6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888;g259129987a7_4_2248">
            <a:extLst>
              <a:ext uri="{FF2B5EF4-FFF2-40B4-BE49-F238E27FC236}">
                <a16:creationId xmlns:a16="http://schemas.microsoft.com/office/drawing/2014/main" id="{107FBCCE-0C93-0FBD-5440-EACF56EAB36F}"/>
              </a:ext>
            </a:extLst>
          </p:cNvPr>
          <p:cNvSpPr txBox="1"/>
          <p:nvPr/>
        </p:nvSpPr>
        <p:spPr>
          <a:xfrm>
            <a:off x="3716577" y="1485178"/>
            <a:ext cx="2357737" cy="32406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 i="0" u="none" strike="noStrike" cap="none">
                <a:solidFill>
                  <a:srgbClr val="42C8D9"/>
                </a:solidFill>
                <a:latin typeface="Outfit"/>
                <a:ea typeface="Tahoma"/>
                <a:cs typeface="Tahoma"/>
                <a:sym typeface="Tahoma"/>
              </a:rPr>
              <a:t>SERVICIOS</a:t>
            </a:r>
            <a:endParaRPr sz="1400" b="1" i="0" u="none" strike="noStrike" cap="none">
              <a:solidFill>
                <a:srgbClr val="42C8D9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888;g259129987a7_4_2248">
            <a:extLst>
              <a:ext uri="{FF2B5EF4-FFF2-40B4-BE49-F238E27FC236}">
                <a16:creationId xmlns:a16="http://schemas.microsoft.com/office/drawing/2014/main" id="{4F6B7875-10C3-90EC-D974-CB0F19EAB4DA}"/>
              </a:ext>
            </a:extLst>
          </p:cNvPr>
          <p:cNvSpPr txBox="1"/>
          <p:nvPr/>
        </p:nvSpPr>
        <p:spPr>
          <a:xfrm>
            <a:off x="6503898" y="1480683"/>
            <a:ext cx="2354236" cy="3339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 i="0" u="none" strike="noStrike" cap="none">
                <a:solidFill>
                  <a:srgbClr val="18BBD6"/>
                </a:solidFill>
                <a:latin typeface="Outfit"/>
                <a:ea typeface="Tahoma"/>
                <a:cs typeface="Tahoma"/>
                <a:sym typeface="Tahoma"/>
              </a:rPr>
              <a:t>AUTOMOTRÍZ</a:t>
            </a:r>
            <a:endParaRPr sz="1400" b="1" i="0" u="none" strike="noStrike" cap="none">
              <a:solidFill>
                <a:srgbClr val="18BBD6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sp>
        <p:nvSpPr>
          <p:cNvPr id="8" name="Google Shape;888;g259129987a7_4_2248">
            <a:extLst>
              <a:ext uri="{FF2B5EF4-FFF2-40B4-BE49-F238E27FC236}">
                <a16:creationId xmlns:a16="http://schemas.microsoft.com/office/drawing/2014/main" id="{8093FEC7-6A09-0E81-F68D-8F1D29C6E03A}"/>
              </a:ext>
            </a:extLst>
          </p:cNvPr>
          <p:cNvSpPr txBox="1"/>
          <p:nvPr/>
        </p:nvSpPr>
        <p:spPr>
          <a:xfrm>
            <a:off x="9413030" y="4436572"/>
            <a:ext cx="2197581" cy="27244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>
                <a:solidFill>
                  <a:srgbClr val="42C8D9"/>
                </a:solidFill>
                <a:latin typeface="Outfit"/>
                <a:ea typeface="Tahoma"/>
                <a:cs typeface="Tahoma"/>
                <a:sym typeface="Tahoma"/>
              </a:rPr>
              <a:t>EDUCACIÓN </a:t>
            </a:r>
            <a:endParaRPr sz="1400" b="1" i="0" u="none" strike="noStrike" cap="none">
              <a:solidFill>
                <a:srgbClr val="42C8D9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888;g259129987a7_4_2248">
            <a:extLst>
              <a:ext uri="{FF2B5EF4-FFF2-40B4-BE49-F238E27FC236}">
                <a16:creationId xmlns:a16="http://schemas.microsoft.com/office/drawing/2014/main" id="{AA9750C4-5A53-CAA2-115B-3C61F244F456}"/>
              </a:ext>
            </a:extLst>
          </p:cNvPr>
          <p:cNvSpPr txBox="1"/>
          <p:nvPr/>
        </p:nvSpPr>
        <p:spPr>
          <a:xfrm>
            <a:off x="507379" y="1492214"/>
            <a:ext cx="2769295" cy="31416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 i="0" u="none" strike="noStrike" cap="none">
                <a:solidFill>
                  <a:srgbClr val="42C8D9"/>
                </a:solidFill>
                <a:latin typeface="Outfit"/>
                <a:ea typeface="Tahoma"/>
                <a:cs typeface="Tahoma"/>
                <a:sym typeface="Tahoma"/>
              </a:rPr>
              <a:t>INDUSTRIA &amp; MANUFACTURA</a:t>
            </a:r>
            <a:endParaRPr sz="1400" b="1" i="0" u="none" strike="noStrike" cap="none">
              <a:solidFill>
                <a:srgbClr val="42C8D9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sp>
        <p:nvSpPr>
          <p:cNvPr id="10" name="Google Shape;888;g259129987a7_4_2248">
            <a:extLst>
              <a:ext uri="{FF2B5EF4-FFF2-40B4-BE49-F238E27FC236}">
                <a16:creationId xmlns:a16="http://schemas.microsoft.com/office/drawing/2014/main" id="{706DE3FC-A2F1-2BF0-7114-85B4D717F9EF}"/>
              </a:ext>
            </a:extLst>
          </p:cNvPr>
          <p:cNvSpPr txBox="1"/>
          <p:nvPr/>
        </p:nvSpPr>
        <p:spPr>
          <a:xfrm>
            <a:off x="518149" y="4067838"/>
            <a:ext cx="2753580" cy="3174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 i="0" u="none" strike="noStrike" cap="none">
                <a:solidFill>
                  <a:srgbClr val="18BBD6"/>
                </a:solidFill>
                <a:latin typeface="Outfit"/>
                <a:ea typeface="Tahoma"/>
                <a:cs typeface="Tahoma"/>
                <a:sym typeface="Tahoma"/>
              </a:rPr>
              <a:t>LOGÍSTICO</a:t>
            </a:r>
            <a:endParaRPr sz="1400" b="1" i="0" u="none" strike="noStrike" cap="none">
              <a:solidFill>
                <a:srgbClr val="18BBD6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888;g259129987a7_4_2248">
            <a:extLst>
              <a:ext uri="{FF2B5EF4-FFF2-40B4-BE49-F238E27FC236}">
                <a16:creationId xmlns:a16="http://schemas.microsoft.com/office/drawing/2014/main" id="{E151D306-2BB8-D03C-0183-7A67F0503138}"/>
              </a:ext>
            </a:extLst>
          </p:cNvPr>
          <p:cNvSpPr txBox="1"/>
          <p:nvPr/>
        </p:nvSpPr>
        <p:spPr>
          <a:xfrm>
            <a:off x="6501726" y="5074635"/>
            <a:ext cx="2351796" cy="32946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>
                <a:solidFill>
                  <a:srgbClr val="18BBD6"/>
                </a:solidFill>
                <a:latin typeface="Outfit"/>
                <a:ea typeface="Tahoma"/>
                <a:cs typeface="Tahoma"/>
                <a:sym typeface="Tahoma"/>
              </a:rPr>
              <a:t>F</a:t>
            </a:r>
            <a:r>
              <a:rPr lang="es-MX" sz="1400" b="1" i="0" u="none" strike="noStrike" cap="none">
                <a:solidFill>
                  <a:srgbClr val="18BBD6"/>
                </a:solidFill>
                <a:latin typeface="Outfit"/>
                <a:ea typeface="Tahoma"/>
                <a:cs typeface="Tahoma"/>
                <a:sym typeface="Tahoma"/>
              </a:rPr>
              <a:t>INANCIERO</a:t>
            </a:r>
            <a:endParaRPr sz="1400" b="1" i="0" u="none" strike="noStrike" cap="none">
              <a:solidFill>
                <a:srgbClr val="18BBD6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888;g259129987a7_4_2248">
            <a:extLst>
              <a:ext uri="{FF2B5EF4-FFF2-40B4-BE49-F238E27FC236}">
                <a16:creationId xmlns:a16="http://schemas.microsoft.com/office/drawing/2014/main" id="{F20BDA46-1B87-4EAB-B104-EBC1B36DF515}"/>
              </a:ext>
            </a:extLst>
          </p:cNvPr>
          <p:cNvSpPr txBox="1"/>
          <p:nvPr/>
        </p:nvSpPr>
        <p:spPr>
          <a:xfrm>
            <a:off x="9289580" y="1482176"/>
            <a:ext cx="2357736" cy="32779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18BBD6"/>
              </a:buClr>
              <a:buSzPts val="2400"/>
            </a:pPr>
            <a:r>
              <a:rPr lang="es-MX" sz="1400" b="1" i="0" u="none" strike="noStrike" cap="none">
                <a:solidFill>
                  <a:srgbClr val="42C8D9"/>
                </a:solidFill>
                <a:latin typeface="Outfit"/>
                <a:ea typeface="Tahoma"/>
                <a:cs typeface="Tahoma"/>
                <a:sym typeface="Tahoma"/>
              </a:rPr>
              <a:t>ALIMENTOS &amp;</a:t>
            </a:r>
            <a:r>
              <a:rPr lang="es-MX" sz="1400" b="1">
                <a:solidFill>
                  <a:srgbClr val="42C8D9"/>
                </a:solidFill>
                <a:latin typeface="Outfit"/>
                <a:ea typeface="Tahoma"/>
                <a:cs typeface="Tahoma"/>
                <a:sym typeface="Tahoma"/>
              </a:rPr>
              <a:t> </a:t>
            </a:r>
            <a:r>
              <a:rPr lang="es-MX" sz="1400" b="1" i="0" u="none" strike="noStrike" cap="none">
                <a:solidFill>
                  <a:srgbClr val="42C8D9"/>
                </a:solidFill>
                <a:latin typeface="Outfit"/>
                <a:ea typeface="Tahoma"/>
                <a:cs typeface="Tahoma"/>
                <a:sym typeface="Tahoma"/>
              </a:rPr>
              <a:t>BEBIDAS</a:t>
            </a:r>
            <a:endParaRPr lang="en-US" sz="1400" b="1" i="0" u="none" strike="noStrike" cap="none">
              <a:solidFill>
                <a:srgbClr val="42C8D9"/>
              </a:solidFill>
              <a:latin typeface="Outfit"/>
              <a:ea typeface="Tahoma"/>
              <a:cs typeface="Tahoma"/>
            </a:endParaRPr>
          </a:p>
        </p:txBody>
      </p:sp>
      <p:pic>
        <p:nvPicPr>
          <p:cNvPr id="13" name="Google Shape;1405;p2">
            <a:extLst>
              <a:ext uri="{FF2B5EF4-FFF2-40B4-BE49-F238E27FC236}">
                <a16:creationId xmlns:a16="http://schemas.microsoft.com/office/drawing/2014/main" id="{2007A529-576A-C349-6227-C385AE155CFC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714" y="4503252"/>
            <a:ext cx="1371897" cy="3613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888;g259129987a7_4_2248">
            <a:extLst>
              <a:ext uri="{FF2B5EF4-FFF2-40B4-BE49-F238E27FC236}">
                <a16:creationId xmlns:a16="http://schemas.microsoft.com/office/drawing/2014/main" id="{9F266926-4AFD-55AF-D5F5-1857CA0B961E}"/>
              </a:ext>
            </a:extLst>
          </p:cNvPr>
          <p:cNvSpPr txBox="1"/>
          <p:nvPr/>
        </p:nvSpPr>
        <p:spPr>
          <a:xfrm>
            <a:off x="9403811" y="4095907"/>
            <a:ext cx="2193460" cy="28988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>
                <a:solidFill>
                  <a:srgbClr val="18BBD6"/>
                </a:solidFill>
                <a:latin typeface="Outfit"/>
                <a:ea typeface="Tahoma"/>
                <a:cs typeface="Tahoma"/>
                <a:sym typeface="Tahoma"/>
              </a:rPr>
              <a:t>TECNOLOGÍA</a:t>
            </a:r>
            <a:endParaRPr sz="1400" b="1" i="0" u="none" strike="noStrike" cap="none">
              <a:solidFill>
                <a:srgbClr val="18BBD6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pic>
        <p:nvPicPr>
          <p:cNvPr id="15" name="Picture 30" descr="Muelle Contecar - Conconcreto">
            <a:extLst>
              <a:ext uri="{FF2B5EF4-FFF2-40B4-BE49-F238E27FC236}">
                <a16:creationId xmlns:a16="http://schemas.microsoft.com/office/drawing/2014/main" id="{BFAF2B3C-A873-9ADC-8A24-B7B8393D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574" y="4619576"/>
            <a:ext cx="1005538" cy="2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888;g259129987a7_4_2248">
            <a:extLst>
              <a:ext uri="{FF2B5EF4-FFF2-40B4-BE49-F238E27FC236}">
                <a16:creationId xmlns:a16="http://schemas.microsoft.com/office/drawing/2014/main" id="{DF66A4B7-85E8-6BF3-1A93-EDF0A2BC1E6A}"/>
              </a:ext>
            </a:extLst>
          </p:cNvPr>
          <p:cNvSpPr txBox="1"/>
          <p:nvPr/>
        </p:nvSpPr>
        <p:spPr>
          <a:xfrm>
            <a:off x="9415837" y="5584563"/>
            <a:ext cx="2189830" cy="27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</a:pPr>
            <a:r>
              <a:rPr lang="es-MX" i="0" u="none" strike="noStrike" cap="none">
                <a:solidFill>
                  <a:srgbClr val="00263E"/>
                </a:solidFill>
                <a:latin typeface="Outfit"/>
                <a:ea typeface="Tahoma"/>
                <a:cs typeface="Tahoma"/>
                <a:sym typeface="Tahoma"/>
              </a:rPr>
              <a:t>Y MÁS……..</a:t>
            </a:r>
            <a:endParaRPr lang="en-US" i="0" u="none" strike="noStrike" cap="none">
              <a:solidFill>
                <a:srgbClr val="00263E"/>
              </a:solidFill>
              <a:latin typeface="Outfit"/>
              <a:ea typeface="Tahoma"/>
              <a:cs typeface="Tahoma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C2D4F3F2-A13D-3511-25A7-2ECB5AB9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77" y="5559618"/>
            <a:ext cx="422326" cy="6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E6A55B3-06C9-5727-74D3-2BE6A2AC8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1" b="89222" l="4390" r="92439">
                        <a14:foregroundMark x1="18293" y1="14371" x2="8780" y2="14371"/>
                        <a14:foregroundMark x1="15854" y1="9581" x2="18049" y2="9581"/>
                        <a14:foregroundMark x1="4878" y1="15569" x2="6829" y2="15569"/>
                        <a14:foregroundMark x1="14878" y1="23353" x2="20000" y2="21557"/>
                        <a14:foregroundMark x1="37073" y1="47904" x2="38537" y2="50898"/>
                        <a14:foregroundMark x1="50976" y1="45509" x2="50488" y2="53293"/>
                        <a14:foregroundMark x1="73902" y1="47904" x2="72683" y2="55689"/>
                        <a14:foregroundMark x1="85854" y1="46707" x2="86098" y2="57485"/>
                        <a14:foregroundMark x1="10976" y1="83234" x2="10976" y2="88623"/>
                        <a14:foregroundMark x1="12683" y1="83832" x2="12683" y2="89820"/>
                        <a14:foregroundMark x1="15122" y1="86826" x2="37317" y2="86228"/>
                        <a14:foregroundMark x1="37317" y1="86228" x2="92439" y2="88623"/>
                        <a14:foregroundMark x1="40732" y1="83832" x2="41463" y2="83832"/>
                        <a14:foregroundMark x1="46585" y1="84431" x2="51463" y2="82635"/>
                        <a14:foregroundMark x1="69512" y1="85030" x2="69268" y2="82635"/>
                        <a14:foregroundMark x1="75366" y1="86228" x2="75610" y2="83234"/>
                        <a14:foregroundMark x1="88293" y1="86228" x2="88293" y2="81437"/>
                        <a14:foregroundMark x1="84390" y1="83832" x2="84634" y2="8263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6764" y="1882647"/>
            <a:ext cx="1223919" cy="492296"/>
          </a:xfrm>
          <a:prstGeom prst="rect">
            <a:avLst/>
          </a:prstGeom>
        </p:spPr>
      </p:pic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84C08235-DB82-4747-DFC7-E0005E46708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612" y="2427149"/>
            <a:ext cx="1402758" cy="74637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A1E2542-F3EC-74C7-E269-41B43A991BAE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1062947" y="3054510"/>
            <a:ext cx="1714042" cy="56066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AD42891-A0DB-04AF-F0DB-0F4AF75161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195" y="5631563"/>
            <a:ext cx="841788" cy="548739"/>
          </a:xfrm>
          <a:prstGeom prst="rect">
            <a:avLst/>
          </a:prstGeom>
        </p:spPr>
      </p:pic>
      <p:sp>
        <p:nvSpPr>
          <p:cNvPr id="22" name="Google Shape;888;g259129987a7_4_2248">
            <a:extLst>
              <a:ext uri="{FF2B5EF4-FFF2-40B4-BE49-F238E27FC236}">
                <a16:creationId xmlns:a16="http://schemas.microsoft.com/office/drawing/2014/main" id="{E98D9520-A499-625D-3F52-517FD7DC4FCD}"/>
              </a:ext>
            </a:extLst>
          </p:cNvPr>
          <p:cNvSpPr txBox="1"/>
          <p:nvPr/>
        </p:nvSpPr>
        <p:spPr>
          <a:xfrm>
            <a:off x="6504819" y="4055056"/>
            <a:ext cx="2347840" cy="3273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SALUD</a:t>
            </a:r>
            <a:endParaRPr sz="14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" name="Google Shape;888;g259129987a7_4_2248">
            <a:extLst>
              <a:ext uri="{FF2B5EF4-FFF2-40B4-BE49-F238E27FC236}">
                <a16:creationId xmlns:a16="http://schemas.microsoft.com/office/drawing/2014/main" id="{38B5779E-2B39-BA7A-246C-E1302DAF3EBF}"/>
              </a:ext>
            </a:extLst>
          </p:cNvPr>
          <p:cNvSpPr txBox="1"/>
          <p:nvPr/>
        </p:nvSpPr>
        <p:spPr>
          <a:xfrm>
            <a:off x="9412669" y="5117983"/>
            <a:ext cx="2197580" cy="28234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400" b="1">
                <a:solidFill>
                  <a:srgbClr val="42C8D9"/>
                </a:solidFill>
                <a:latin typeface="Outfit"/>
                <a:ea typeface="Tahoma"/>
                <a:cs typeface="Tahoma"/>
                <a:sym typeface="Tahoma"/>
              </a:rPr>
              <a:t>TURISMO  </a:t>
            </a:r>
            <a:endParaRPr sz="1400" b="1" i="0" u="none" strike="noStrike" cap="none">
              <a:solidFill>
                <a:srgbClr val="42C8D9"/>
              </a:solidFill>
              <a:latin typeface="Outfit"/>
              <a:ea typeface="Tahoma"/>
              <a:cs typeface="Tahoma"/>
              <a:sym typeface="Tahoma"/>
            </a:endParaRPr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D0B01CD9-50EA-0100-83F2-455DAA17B0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7256" y="1883273"/>
            <a:ext cx="2083527" cy="279876"/>
          </a:xfrm>
          <a:prstGeom prst="rect">
            <a:avLst/>
          </a:prstGeom>
        </p:spPr>
      </p:pic>
      <p:pic>
        <p:nvPicPr>
          <p:cNvPr id="25" name="Imagen 24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F532C424-6980-A3A4-3D1C-7129D3C90A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4936" y="3311100"/>
            <a:ext cx="609216" cy="384330"/>
          </a:xfrm>
          <a:prstGeom prst="rect">
            <a:avLst/>
          </a:prstGeom>
        </p:spPr>
      </p:pic>
      <p:pic>
        <p:nvPicPr>
          <p:cNvPr id="26" name="Imagen 25" descr="Imagen que contiene Texto&#10;&#10;Descripción generada automáticamente">
            <a:extLst>
              <a:ext uri="{FF2B5EF4-FFF2-40B4-BE49-F238E27FC236}">
                <a16:creationId xmlns:a16="http://schemas.microsoft.com/office/drawing/2014/main" id="{0D99029C-1DEB-02A5-1091-CE7D937ED6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2416" y="3401839"/>
            <a:ext cx="648367" cy="267452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9EC6629-CB80-2089-C5F3-47FFFE4324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48117" y="2257130"/>
            <a:ext cx="2110050" cy="422010"/>
          </a:xfrm>
          <a:prstGeom prst="rect">
            <a:avLst/>
          </a:prstGeom>
        </p:spPr>
      </p:pic>
      <p:pic>
        <p:nvPicPr>
          <p:cNvPr id="28" name="Imagen 2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137B001-1276-C3D5-61F9-AD34B915C6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344" y="3337052"/>
            <a:ext cx="764844" cy="325058"/>
          </a:xfrm>
          <a:prstGeom prst="rect">
            <a:avLst/>
          </a:prstGeom>
        </p:spPr>
      </p:pic>
      <p:pic>
        <p:nvPicPr>
          <p:cNvPr id="29" name="Imagen 28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09E88326-BC63-714E-071F-4C8F0F8B2C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220" y="2765418"/>
            <a:ext cx="2110050" cy="433572"/>
          </a:xfrm>
          <a:prstGeom prst="rect">
            <a:avLst/>
          </a:prstGeom>
        </p:spPr>
      </p:pic>
      <p:pic>
        <p:nvPicPr>
          <p:cNvPr id="30" name="Imagen 29" descr="Texto&#10;&#10;Descripción generada automáticamente">
            <a:extLst>
              <a:ext uri="{FF2B5EF4-FFF2-40B4-BE49-F238E27FC236}">
                <a16:creationId xmlns:a16="http://schemas.microsoft.com/office/drawing/2014/main" id="{41252920-D37C-CA2B-08FC-0CC30A062ED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606" y="3858716"/>
            <a:ext cx="1112931" cy="278232"/>
          </a:xfrm>
          <a:prstGeom prst="rect">
            <a:avLst/>
          </a:prstGeom>
        </p:spPr>
      </p:pic>
      <p:pic>
        <p:nvPicPr>
          <p:cNvPr id="31" name="Imagen 30" descr="Texto&#10;&#10;Descripción generada automáticamente">
            <a:extLst>
              <a:ext uri="{FF2B5EF4-FFF2-40B4-BE49-F238E27FC236}">
                <a16:creationId xmlns:a16="http://schemas.microsoft.com/office/drawing/2014/main" id="{C5C67640-3BF0-3602-69B6-D3DD71AC753A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60105" y="3823129"/>
            <a:ext cx="948917" cy="342982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CC968F35-5532-E401-7161-293FD27504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240803" y="4408391"/>
            <a:ext cx="1460222" cy="151493"/>
          </a:xfrm>
          <a:prstGeom prst="rect">
            <a:avLst/>
          </a:prstGeom>
        </p:spPr>
      </p:pic>
      <p:pic>
        <p:nvPicPr>
          <p:cNvPr id="33" name="Imagen 3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579F02C8-61AD-138A-AB10-90ACA68CDEA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2412" y="1997995"/>
            <a:ext cx="836119" cy="401892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58A6C663-B9D8-72DE-2C2B-158ED3F2B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88" y="3075267"/>
            <a:ext cx="893676" cy="59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DE66536-1421-2827-4900-01A9CDC42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70" y="3379513"/>
            <a:ext cx="1312101" cy="3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13794BEE-2F2F-9B27-156E-91C5C2935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41" b="41050"/>
          <a:stretch/>
        </p:blipFill>
        <p:spPr bwMode="auto">
          <a:xfrm>
            <a:off x="6643773" y="3064699"/>
            <a:ext cx="1292355" cy="25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n 41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DD0A1522-C651-B1FF-699C-5E5C747A3F4A}"/>
              </a:ext>
            </a:extLst>
          </p:cNvPr>
          <p:cNvPicPr>
            <a:picLocks noChangeAspect="1"/>
          </p:cNvPicPr>
          <p:nvPr/>
        </p:nvPicPr>
        <p:blipFill>
          <a:blip r:embed="rId3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06248" y="2518459"/>
            <a:ext cx="1873756" cy="468439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6012735-35FE-0FF4-4C3B-040585E664B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6783" y="2026709"/>
            <a:ext cx="885088" cy="302054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D0F1AC4C-776E-2780-FC67-870CDC58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099" y="1924539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>
            <a:extLst>
              <a:ext uri="{FF2B5EF4-FFF2-40B4-BE49-F238E27FC236}">
                <a16:creationId xmlns:a16="http://schemas.microsoft.com/office/drawing/2014/main" id="{13F625C1-E7F3-34EA-4A87-F9B9442B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365" y="1863078"/>
            <a:ext cx="937181" cy="7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1">
            <a:extLst>
              <a:ext uri="{FF2B5EF4-FFF2-40B4-BE49-F238E27FC236}">
                <a16:creationId xmlns:a16="http://schemas.microsoft.com/office/drawing/2014/main" id="{67A306BF-82A3-4809-C84E-188B14646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24583" r="17616" b="17701"/>
          <a:stretch/>
        </p:blipFill>
        <p:spPr bwMode="auto">
          <a:xfrm>
            <a:off x="9335721" y="2837734"/>
            <a:ext cx="831008" cy="35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C46AEAD3-61A1-7F0C-C620-4FCFB4A8C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8"/>
          <a:stretch/>
        </p:blipFill>
        <p:spPr bwMode="auto">
          <a:xfrm>
            <a:off x="9335301" y="3399319"/>
            <a:ext cx="1072527" cy="36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3" descr="Imagen que contiene comida&#10;&#10;Descripción generada con confianza muy alta">
            <a:extLst>
              <a:ext uri="{FF2B5EF4-FFF2-40B4-BE49-F238E27FC236}">
                <a16:creationId xmlns:a16="http://schemas.microsoft.com/office/drawing/2014/main" id="{7F8EE7AC-6913-2B28-1B67-51E85193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863" y="1925516"/>
            <a:ext cx="752610" cy="59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n 48" descr="Logotipo&#10;&#10;Descripción generada automáticamente">
            <a:extLst>
              <a:ext uri="{FF2B5EF4-FFF2-40B4-BE49-F238E27FC236}">
                <a16:creationId xmlns:a16="http://schemas.microsoft.com/office/drawing/2014/main" id="{D5A2D6D3-A98F-0BA1-FD15-EE40544584F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735" b="89381" l="5484" r="96989">
                        <a14:foregroundMark x1="9247" y1="30088" x2="5484" y2="60619"/>
                        <a14:foregroundMark x1="5484" y1="60619" x2="5806" y2="66814"/>
                        <a14:foregroundMark x1="32473" y1="37168" x2="31935" y2="60619"/>
                        <a14:foregroundMark x1="40215" y1="40265" x2="40215" y2="58407"/>
                        <a14:foregroundMark x1="49140" y1="41150" x2="47849" y2="51770"/>
                        <a14:foregroundMark x1="56667" y1="37611" x2="56022" y2="42478"/>
                        <a14:foregroundMark x1="65376" y1="38938" x2="65376" y2="45133"/>
                        <a14:foregroundMark x1="74086" y1="45133" x2="74086" y2="53097"/>
                        <a14:foregroundMark x1="85591" y1="37168" x2="86237" y2="50000"/>
                        <a14:foregroundMark x1="91828" y1="35841" x2="91935" y2="51770"/>
                        <a14:foregroundMark x1="95054" y1="72124" x2="95914" y2="70796"/>
                        <a14:foregroundMark x1="96989" y1="35841" x2="96344" y2="349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4259" y="2839147"/>
            <a:ext cx="1462145" cy="35531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05342017-25BD-3DF6-A706-7521E8299A4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7407" b="88889" l="9896" r="95313">
                        <a14:foregroundMark x1="14063" y1="55556" x2="12500" y2="44444"/>
                        <a14:foregroundMark x1="28646" y1="31481" x2="28125" y2="48148"/>
                        <a14:foregroundMark x1="36979" y1="35185" x2="38542" y2="42593"/>
                        <a14:foregroundMark x1="48958" y1="31481" x2="48958" y2="40741"/>
                        <a14:foregroundMark x1="66146" y1="38889" x2="67708" y2="53704"/>
                        <a14:foregroundMark x1="78125" y1="53704" x2="81771" y2="61111"/>
                        <a14:foregroundMark x1="86979" y1="51852" x2="90104" y2="55556"/>
                        <a14:foregroundMark x1="93229" y1="46296" x2="95313" y2="4629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0696" y="3373281"/>
            <a:ext cx="1023063" cy="287737"/>
          </a:xfrm>
          <a:prstGeom prst="rect">
            <a:avLst/>
          </a:prstGeom>
        </p:spPr>
      </p:pic>
      <p:pic>
        <p:nvPicPr>
          <p:cNvPr id="51" name="Imagen 50" descr="Icono&#10;&#10;Descripción generada automáticamente con confianza media">
            <a:extLst>
              <a:ext uri="{FF2B5EF4-FFF2-40B4-BE49-F238E27FC236}">
                <a16:creationId xmlns:a16="http://schemas.microsoft.com/office/drawing/2014/main" id="{CFB771BB-CD7A-A255-74BF-69687A832FA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54398"/>
          <a:stretch/>
        </p:blipFill>
        <p:spPr>
          <a:xfrm>
            <a:off x="1960769" y="4551272"/>
            <a:ext cx="1176898" cy="411853"/>
          </a:xfrm>
          <a:prstGeom prst="rect">
            <a:avLst/>
          </a:prstGeom>
        </p:spPr>
      </p:pic>
      <p:pic>
        <p:nvPicPr>
          <p:cNvPr id="52" name="Imagen 51" descr="Logotipo&#10;&#10;Descripción generada automáticamente">
            <a:extLst>
              <a:ext uri="{FF2B5EF4-FFF2-40B4-BE49-F238E27FC236}">
                <a16:creationId xmlns:a16="http://schemas.microsoft.com/office/drawing/2014/main" id="{67EEA0B0-49BF-0CA9-6D60-7CB4A9904B6D}"/>
              </a:ext>
            </a:extLst>
          </p:cNvPr>
          <p:cNvPicPr>
            <a:picLocks noChangeAspect="1"/>
          </p:cNvPicPr>
          <p:nvPr/>
        </p:nvPicPr>
        <p:blipFill>
          <a:blip r:embed="rId5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02488" y="5134745"/>
            <a:ext cx="1019977" cy="418988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ACC96133-D3A9-0592-EB0A-B8613314AD6D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840509" y="5184954"/>
            <a:ext cx="787236" cy="303316"/>
          </a:xfrm>
          <a:prstGeom prst="rect">
            <a:avLst/>
          </a:prstGeom>
        </p:spPr>
      </p:pic>
      <p:pic>
        <p:nvPicPr>
          <p:cNvPr id="54" name="Imagen 53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C2AFD48A-D435-4A26-7919-20FC301DCBBE}"/>
              </a:ext>
            </a:extLst>
          </p:cNvPr>
          <p:cNvPicPr>
            <a:picLocks noChangeAspect="1"/>
          </p:cNvPicPr>
          <p:nvPr/>
        </p:nvPicPr>
        <p:blipFill>
          <a:blip r:embed="rId5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5495" y="5701015"/>
            <a:ext cx="1108506" cy="283564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AEB40D28-9B87-54EA-D669-DCFD976C0C9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7212" y="5691962"/>
            <a:ext cx="1106024" cy="416985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824EFC5F-BF4E-24F4-7388-D3E2F24F571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786341" y="5623112"/>
            <a:ext cx="1887979" cy="428426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8C77DE-F1CF-11F5-CCC4-670DA409955E}"/>
              </a:ext>
            </a:extLst>
          </p:cNvPr>
          <p:cNvCxnSpPr/>
          <p:nvPr/>
        </p:nvCxnSpPr>
        <p:spPr>
          <a:xfrm flipH="1">
            <a:off x="3475960" y="1492886"/>
            <a:ext cx="5937" cy="4496788"/>
          </a:xfrm>
          <a:prstGeom prst="straightConnector1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E4C492E-8419-9610-A909-2B0EF623D2BB}"/>
              </a:ext>
            </a:extLst>
          </p:cNvPr>
          <p:cNvCxnSpPr>
            <a:cxnSpLocks/>
          </p:cNvCxnSpPr>
          <p:nvPr/>
        </p:nvCxnSpPr>
        <p:spPr>
          <a:xfrm>
            <a:off x="6272598" y="1492886"/>
            <a:ext cx="3959" cy="4615541"/>
          </a:xfrm>
          <a:prstGeom prst="straightConnector1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7C127C3-B171-E460-3E7C-6B30A6762E01}"/>
              </a:ext>
            </a:extLst>
          </p:cNvPr>
          <p:cNvCxnSpPr>
            <a:cxnSpLocks/>
          </p:cNvCxnSpPr>
          <p:nvPr/>
        </p:nvCxnSpPr>
        <p:spPr>
          <a:xfrm>
            <a:off x="9053402" y="1492886"/>
            <a:ext cx="3959" cy="4694710"/>
          </a:xfrm>
          <a:prstGeom prst="straightConnector1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662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14E937F1-97B9-E584-FF94-4A86DFC841E0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 err="1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Partners</a:t>
            </a:r>
            <a:endParaRPr sz="3600">
              <a:solidFill>
                <a:srgbClr val="014464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2B670F2C-39F1-9BAD-5CC6-ED94AD4AD02D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ALIANZAS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34" name="Google Shape;1436;p3">
            <a:extLst>
              <a:ext uri="{FF2B5EF4-FFF2-40B4-BE49-F238E27FC236}">
                <a16:creationId xmlns:a16="http://schemas.microsoft.com/office/drawing/2014/main" id="{7DDAB9F9-7199-DCCF-4C11-500F4E35BE1A}"/>
              </a:ext>
            </a:extLst>
          </p:cNvPr>
          <p:cNvSpPr txBox="1">
            <a:spLocks/>
          </p:cNvSpPr>
          <p:nvPr/>
        </p:nvSpPr>
        <p:spPr>
          <a:xfrm>
            <a:off x="826017" y="1424174"/>
            <a:ext cx="10531140" cy="44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Arial" panose="020B0604020202020204" pitchFamily="34" charset="0"/>
              <a:buNone/>
            </a:pPr>
            <a:r>
              <a:rPr lang="es-ES" sz="2000">
                <a:latin typeface="Instrument Sans" pitchFamily="2" charset="0"/>
              </a:rPr>
              <a:t>Red de </a:t>
            </a:r>
            <a:r>
              <a:rPr lang="es-ES" sz="2000" err="1">
                <a:latin typeface="Instrument Sans" pitchFamily="2" charset="0"/>
              </a:rPr>
              <a:t>partners</a:t>
            </a:r>
            <a:r>
              <a:rPr lang="es-ES" sz="2000">
                <a:latin typeface="Instrument Sans" pitchFamily="2" charset="0"/>
              </a:rPr>
              <a:t> tecnológicos  y socios estratégicos en la región</a:t>
            </a:r>
          </a:p>
        </p:txBody>
      </p:sp>
      <p:grpSp>
        <p:nvGrpSpPr>
          <p:cNvPr id="35" name="Google Shape;1437;p3">
            <a:extLst>
              <a:ext uri="{FF2B5EF4-FFF2-40B4-BE49-F238E27FC236}">
                <a16:creationId xmlns:a16="http://schemas.microsoft.com/office/drawing/2014/main" id="{2CFF689A-FA9E-C830-E2FF-3DE3AEB39FFA}"/>
              </a:ext>
            </a:extLst>
          </p:cNvPr>
          <p:cNvGrpSpPr/>
          <p:nvPr/>
        </p:nvGrpSpPr>
        <p:grpSpPr>
          <a:xfrm>
            <a:off x="1426833" y="2968614"/>
            <a:ext cx="9252147" cy="2080517"/>
            <a:chOff x="571907" y="2818900"/>
            <a:chExt cx="4500990" cy="1275420"/>
          </a:xfrm>
        </p:grpSpPr>
        <p:pic>
          <p:nvPicPr>
            <p:cNvPr id="36" name="Google Shape;1438;p3" descr="Resultado de imagen para consensus">
              <a:extLst>
                <a:ext uri="{FF2B5EF4-FFF2-40B4-BE49-F238E27FC236}">
                  <a16:creationId xmlns:a16="http://schemas.microsoft.com/office/drawing/2014/main" id="{684A0522-2140-7AC7-3A44-F72D1EE193CD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907" y="2869401"/>
              <a:ext cx="1368744" cy="462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1439;p3">
              <a:extLst>
                <a:ext uri="{FF2B5EF4-FFF2-40B4-BE49-F238E27FC236}">
                  <a16:creationId xmlns:a16="http://schemas.microsoft.com/office/drawing/2014/main" id="{A40B6DB3-1B95-9E58-BA58-4F0848DF0455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6152" y="2880088"/>
              <a:ext cx="888453" cy="335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1440;p3">
              <a:extLst>
                <a:ext uri="{FF2B5EF4-FFF2-40B4-BE49-F238E27FC236}">
                  <a16:creationId xmlns:a16="http://schemas.microsoft.com/office/drawing/2014/main" id="{19E6CE37-D0CD-9DE7-4CED-9A7C3E1969C1}"/>
                </a:ext>
              </a:extLst>
            </p:cNvPr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552" y="3547273"/>
              <a:ext cx="1077859" cy="469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1441;p3">
              <a:extLst>
                <a:ext uri="{FF2B5EF4-FFF2-40B4-BE49-F238E27FC236}">
                  <a16:creationId xmlns:a16="http://schemas.microsoft.com/office/drawing/2014/main" id="{83E1B3B8-7D09-F3D0-BA7C-2678EE1BEE0F}"/>
                </a:ext>
              </a:extLst>
            </p:cNvPr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2720" y="3506955"/>
              <a:ext cx="1174695" cy="587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1442;p3">
              <a:extLst>
                <a:ext uri="{FF2B5EF4-FFF2-40B4-BE49-F238E27FC236}">
                  <a16:creationId xmlns:a16="http://schemas.microsoft.com/office/drawing/2014/main" id="{EA7D85EF-BD89-4759-7E9E-AB85662F879D}"/>
                </a:ext>
              </a:extLst>
            </p:cNvPr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307" y="2818900"/>
              <a:ext cx="1237523" cy="462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1443;p3">
              <a:extLst>
                <a:ext uri="{FF2B5EF4-FFF2-40B4-BE49-F238E27FC236}">
                  <a16:creationId xmlns:a16="http://schemas.microsoft.com/office/drawing/2014/main" id="{CBB69076-C2C4-C892-1A05-3CED4044AAE8}"/>
                </a:ext>
              </a:extLst>
            </p:cNvPr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4162" y="3521118"/>
              <a:ext cx="1368735" cy="5293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78267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14E937F1-97B9-E584-FF94-4A86DFC841E0}"/>
              </a:ext>
            </a:extLst>
          </p:cNvPr>
          <p:cNvSpPr txBox="1"/>
          <p:nvPr/>
        </p:nvSpPr>
        <p:spPr>
          <a:xfrm>
            <a:off x="786433" y="678577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 dirty="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Asociaciones y Cámaras</a:t>
            </a:r>
            <a:endParaRPr sz="3600" dirty="0">
              <a:solidFill>
                <a:srgbClr val="014464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pic>
        <p:nvPicPr>
          <p:cNvPr id="4" name="Google Shape;1514;p8">
            <a:extLst>
              <a:ext uri="{FF2B5EF4-FFF2-40B4-BE49-F238E27FC236}">
                <a16:creationId xmlns:a16="http://schemas.microsoft.com/office/drawing/2014/main" id="{02EC3F49-0F73-9C22-CFD5-9465D6D62080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9912" y="2968822"/>
            <a:ext cx="1555639" cy="93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15;p8">
            <a:extLst>
              <a:ext uri="{FF2B5EF4-FFF2-40B4-BE49-F238E27FC236}">
                <a16:creationId xmlns:a16="http://schemas.microsoft.com/office/drawing/2014/main" id="{B83BC5F2-D6D7-67C2-1609-6EFF1B858EA8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405" y="2354076"/>
            <a:ext cx="2229980" cy="107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16;p8">
            <a:extLst>
              <a:ext uri="{FF2B5EF4-FFF2-40B4-BE49-F238E27FC236}">
                <a16:creationId xmlns:a16="http://schemas.microsoft.com/office/drawing/2014/main" id="{F8C542D4-CC11-43E8-3719-209A0C8967E6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320" y="2778363"/>
            <a:ext cx="1900298" cy="54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17;p8">
            <a:extLst>
              <a:ext uri="{FF2B5EF4-FFF2-40B4-BE49-F238E27FC236}">
                <a16:creationId xmlns:a16="http://schemas.microsoft.com/office/drawing/2014/main" id="{FDB9957B-3EB7-D8A1-E678-0CFADF2C16C5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110" y="2803903"/>
            <a:ext cx="2849582" cy="127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18;p8">
            <a:extLst>
              <a:ext uri="{FF2B5EF4-FFF2-40B4-BE49-F238E27FC236}">
                <a16:creationId xmlns:a16="http://schemas.microsoft.com/office/drawing/2014/main" id="{BD00C890-3AF0-A3A7-A12C-826F4FAA6AA3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440" y="3438322"/>
            <a:ext cx="1500574" cy="75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31;p9">
            <a:extLst>
              <a:ext uri="{FF2B5EF4-FFF2-40B4-BE49-F238E27FC236}">
                <a16:creationId xmlns:a16="http://schemas.microsoft.com/office/drawing/2014/main" id="{1EA456C7-DA6C-AA82-BA05-574A253291BE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748" y="2813801"/>
            <a:ext cx="1229948" cy="119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Asociación Colombiana de Factoring Electrónico (ASOFACE) - Asociacion -  Profesional independiente | LinkedIn">
            <a:extLst>
              <a:ext uri="{FF2B5EF4-FFF2-40B4-BE49-F238E27FC236}">
                <a16:creationId xmlns:a16="http://schemas.microsoft.com/office/drawing/2014/main" id="{EE59256A-3CF5-539F-DD3E-9DC0CD77C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296" y="3514271"/>
            <a:ext cx="1974892" cy="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DD642752-C29B-957C-F7AB-B8361934AC53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ALIANZAS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</p:spTree>
    <p:extLst>
      <p:ext uri="{BB962C8B-B14F-4D97-AF65-F5344CB8AC3E}">
        <p14:creationId xmlns:p14="http://schemas.microsoft.com/office/powerpoint/2010/main" val="403821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adroTexto 52">
            <a:extLst>
              <a:ext uri="{FF2B5EF4-FFF2-40B4-BE49-F238E27FC236}">
                <a16:creationId xmlns:a16="http://schemas.microsoft.com/office/drawing/2014/main" id="{5EBDEA6B-AA4C-64CA-E0A5-91C037AE0416}"/>
              </a:ext>
            </a:extLst>
          </p:cNvPr>
          <p:cNvSpPr txBox="1"/>
          <p:nvPr/>
        </p:nvSpPr>
        <p:spPr>
          <a:xfrm>
            <a:off x="7764652" y="3245480"/>
            <a:ext cx="3927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DEFFF8"/>
                </a:solidFill>
                <a:latin typeface="Instrument Sans" pitchFamily="2" charset="0"/>
              </a:rPr>
              <a:t>“</a:t>
            </a:r>
            <a:r>
              <a:rPr lang="es-MX" sz="2000" b="1" dirty="0" err="1">
                <a:solidFill>
                  <a:srgbClr val="DEFFF8"/>
                </a:solidFill>
                <a:latin typeface="Instrument Sans" pitchFamily="2" charset="0"/>
              </a:rPr>
              <a:t>We</a:t>
            </a:r>
            <a:r>
              <a:rPr lang="es-MX" sz="2000" b="1" dirty="0">
                <a:solidFill>
                  <a:srgbClr val="DEFFF8"/>
                </a:solidFill>
                <a:latin typeface="Instrument Sans" pitchFamily="2" charset="0"/>
              </a:rPr>
              <a:t> </a:t>
            </a:r>
            <a:r>
              <a:rPr lang="es-MX" sz="2000" b="1" dirty="0" err="1">
                <a:solidFill>
                  <a:srgbClr val="DEFFF8"/>
                </a:solidFill>
                <a:latin typeface="Instrument Sans" pitchFamily="2" charset="0"/>
              </a:rPr>
              <a:t>Have</a:t>
            </a:r>
            <a:r>
              <a:rPr lang="es-MX" sz="2000" b="1" dirty="0">
                <a:solidFill>
                  <a:srgbClr val="DEFFF8"/>
                </a:solidFill>
                <a:latin typeface="Instrument Sans" pitchFamily="2" charset="0"/>
              </a:rPr>
              <a:t> </a:t>
            </a:r>
            <a:r>
              <a:rPr lang="es-MX" sz="2000" b="1" dirty="0" err="1">
                <a:solidFill>
                  <a:srgbClr val="DEFFF8"/>
                </a:solidFill>
                <a:latin typeface="Instrument Sans" pitchFamily="2" charset="0"/>
              </a:rPr>
              <a:t>you</a:t>
            </a:r>
            <a:r>
              <a:rPr lang="es-MX" sz="2000" b="1" dirty="0">
                <a:solidFill>
                  <a:srgbClr val="DEFFF8"/>
                </a:solidFill>
                <a:latin typeface="Instrument Sans" pitchFamily="2" charset="0"/>
              </a:rPr>
              <a:t> </a:t>
            </a:r>
            <a:r>
              <a:rPr lang="es-MX" sz="2000" b="1" dirty="0" err="1">
                <a:solidFill>
                  <a:srgbClr val="DEFFF8"/>
                </a:solidFill>
                <a:latin typeface="Instrument Sans" pitchFamily="2" charset="0"/>
              </a:rPr>
              <a:t>Covered</a:t>
            </a:r>
            <a:r>
              <a:rPr lang="es-MX" sz="2000" b="1" dirty="0">
                <a:solidFill>
                  <a:srgbClr val="DEFFF8"/>
                </a:solidFill>
                <a:latin typeface="Instrument Sans" pitchFamily="2" charset="0"/>
              </a:rPr>
              <a:t>”</a:t>
            </a:r>
            <a:endParaRPr lang="es-PE" sz="2000" dirty="0">
              <a:solidFill>
                <a:srgbClr val="DEFFF8"/>
              </a:solidFill>
              <a:latin typeface="Instrument Sans" pitchFamily="2" charset="0"/>
            </a:endParaRPr>
          </a:p>
        </p:txBody>
      </p:sp>
      <p:sp>
        <p:nvSpPr>
          <p:cNvPr id="69" name="Google Shape;560;p52">
            <a:extLst>
              <a:ext uri="{FF2B5EF4-FFF2-40B4-BE49-F238E27FC236}">
                <a16:creationId xmlns:a16="http://schemas.microsoft.com/office/drawing/2014/main" id="{61CEFF3D-D482-CD7F-6AF9-462494362BB2}"/>
              </a:ext>
            </a:extLst>
          </p:cNvPr>
          <p:cNvSpPr txBox="1">
            <a:spLocks/>
          </p:cNvSpPr>
          <p:nvPr/>
        </p:nvSpPr>
        <p:spPr>
          <a:xfrm>
            <a:off x="-2704648" y="5332856"/>
            <a:ext cx="2782040" cy="6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412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buSzPct val="93000"/>
              <a:buNone/>
            </a:pPr>
            <a:endParaRPr lang="es-MX">
              <a:solidFill>
                <a:srgbClr val="014464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3094A3-07F5-F221-6188-66B9863E79ED}"/>
              </a:ext>
            </a:extLst>
          </p:cNvPr>
          <p:cNvSpPr txBox="1"/>
          <p:nvPr/>
        </p:nvSpPr>
        <p:spPr>
          <a:xfrm>
            <a:off x="1481446" y="1551150"/>
            <a:ext cx="516983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600" b="1" dirty="0">
                <a:ln/>
                <a:solidFill>
                  <a:srgbClr val="00B5CC"/>
                </a:solidFill>
                <a:latin typeface="Outfit"/>
                <a:ea typeface="Tahoma"/>
                <a:cs typeface="Tahoma"/>
                <a:sym typeface="BebasNeue-Bold"/>
              </a:rPr>
              <a:t>SUITE DE</a:t>
            </a:r>
            <a:r>
              <a:rPr lang="es-CO" sz="1600" b="1" spc="0" baseline="0" dirty="0">
                <a:ln/>
                <a:solidFill>
                  <a:srgbClr val="00B5CC"/>
                </a:solidFill>
                <a:latin typeface="Outfit"/>
                <a:ea typeface="Tahoma"/>
                <a:cs typeface="Tahoma"/>
                <a:sym typeface="BebasNeue-Bold"/>
              </a:rPr>
              <a:t> COLABORACIÓN Y FACTURACIÓN ELECTRÓNICA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93054A-2AAD-03A5-0FEB-BE37DC02BC4C}"/>
              </a:ext>
            </a:extLst>
          </p:cNvPr>
          <p:cNvSpPr txBox="1"/>
          <p:nvPr/>
        </p:nvSpPr>
        <p:spPr>
          <a:xfrm>
            <a:off x="1481446" y="3308960"/>
            <a:ext cx="528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600" b="1">
                <a:ln/>
                <a:solidFill>
                  <a:srgbClr val="00B5CC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  <a:sym typeface="BebasNeue-Bold"/>
                <a:rtl val="0"/>
              </a:rPr>
              <a:t>G</a:t>
            </a:r>
            <a:r>
              <a:rPr lang="es-CO" sz="1600" b="1">
                <a:ln/>
                <a:solidFill>
                  <a:srgbClr val="00B5CC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  <a:sym typeface="BebasNeue-Bold"/>
                <a:rtl val="0"/>
              </a:rPr>
              <a:t>ATEWAY DE RECAUDOS INTELIGENTES</a:t>
            </a:r>
            <a:endParaRPr lang="es-CO" sz="1600" b="1" spc="0" baseline="0">
              <a:ln/>
              <a:solidFill>
                <a:srgbClr val="00B5CC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  <a:sym typeface="BebasNeue-Bold"/>
              <a:rtl val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405A5C-9A3C-7888-88A0-580AD16E7EB4}"/>
              </a:ext>
            </a:extLst>
          </p:cNvPr>
          <p:cNvSpPr txBox="1"/>
          <p:nvPr/>
        </p:nvSpPr>
        <p:spPr>
          <a:xfrm>
            <a:off x="1454046" y="4906785"/>
            <a:ext cx="515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O" sz="1600" b="1" spc="0" baseline="0">
                <a:ln/>
                <a:solidFill>
                  <a:srgbClr val="00B5CC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  <a:sym typeface="BebasNeue-Bold"/>
                <a:rtl val="0"/>
              </a:rPr>
              <a:t>PASARELA DE PAGOS EN LÍNEA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FBF9E51A-0B50-4E73-94CC-4387F8084448}"/>
              </a:ext>
            </a:extLst>
          </p:cNvPr>
          <p:cNvGrpSpPr/>
          <p:nvPr/>
        </p:nvGrpSpPr>
        <p:grpSpPr>
          <a:xfrm>
            <a:off x="1079291" y="2117764"/>
            <a:ext cx="5691906" cy="1132098"/>
            <a:chOff x="310972" y="1967727"/>
            <a:chExt cx="6595137" cy="905437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B319C8A8-6009-728D-262B-5206BB6DD5BE}"/>
                </a:ext>
              </a:extLst>
            </p:cNvPr>
            <p:cNvSpPr/>
            <p:nvPr/>
          </p:nvSpPr>
          <p:spPr>
            <a:xfrm>
              <a:off x="348173" y="1967727"/>
              <a:ext cx="6557936" cy="905437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rgbClr val="003661"/>
                </a:solidFill>
                <a:latin typeface="Instrument Sans" pitchFamily="2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031436D-5291-81C2-BAFF-0FE0A05C47E5}"/>
                </a:ext>
              </a:extLst>
            </p:cNvPr>
            <p:cNvSpPr txBox="1"/>
            <p:nvPr/>
          </p:nvSpPr>
          <p:spPr>
            <a:xfrm>
              <a:off x="310972" y="2029215"/>
              <a:ext cx="4719970" cy="22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Emisión y Recepción de facturas y otros documentos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37E83D1-4589-3163-EE3B-5118D1AE1AC0}"/>
                </a:ext>
              </a:extLst>
            </p:cNvPr>
            <p:cNvSpPr txBox="1"/>
            <p:nvPr/>
          </p:nvSpPr>
          <p:spPr>
            <a:xfrm>
              <a:off x="310972" y="2216155"/>
              <a:ext cx="2277518" cy="22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Repositorio Inteligente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7DA2B67-0439-D461-1A75-E63A4F47619B}"/>
                </a:ext>
              </a:extLst>
            </p:cNvPr>
            <p:cNvSpPr txBox="1"/>
            <p:nvPr/>
          </p:nvSpPr>
          <p:spPr>
            <a:xfrm>
              <a:off x="310972" y="2384133"/>
              <a:ext cx="2779010" cy="22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Portal clientes y proveedores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5A91D0B8-98C3-2B45-D513-62C2E735ECC5}"/>
                </a:ext>
              </a:extLst>
            </p:cNvPr>
            <p:cNvSpPr txBox="1"/>
            <p:nvPr/>
          </p:nvSpPr>
          <p:spPr>
            <a:xfrm>
              <a:off x="310972" y="2568675"/>
              <a:ext cx="4203619" cy="22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Cumplimos con todos los requisitos de la DIAN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670ACEA-6D00-C87F-9FD1-DCF0B153A5CC}"/>
              </a:ext>
            </a:extLst>
          </p:cNvPr>
          <p:cNvGrpSpPr/>
          <p:nvPr/>
        </p:nvGrpSpPr>
        <p:grpSpPr>
          <a:xfrm>
            <a:off x="1079291" y="3650691"/>
            <a:ext cx="5842006" cy="1160913"/>
            <a:chOff x="348173" y="3365177"/>
            <a:chExt cx="6651061" cy="922128"/>
          </a:xfrm>
          <a:solidFill>
            <a:schemeClr val="tx1"/>
          </a:solidFill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0EB4DA98-C386-676C-C61B-33F710BC61CB}"/>
                </a:ext>
              </a:extLst>
            </p:cNvPr>
            <p:cNvSpPr/>
            <p:nvPr/>
          </p:nvSpPr>
          <p:spPr>
            <a:xfrm>
              <a:off x="348173" y="3365177"/>
              <a:ext cx="6557936" cy="922128"/>
            </a:xfrm>
            <a:prstGeom prst="roundRect">
              <a:avLst/>
            </a:prstGeom>
            <a:grpFill/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rgbClr val="003661"/>
                </a:solidFill>
                <a:latin typeface="Instrument Sans" pitchFamily="2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35BEB636-F229-5A51-9770-EF464C9AA0D9}"/>
                </a:ext>
              </a:extLst>
            </p:cNvPr>
            <p:cNvSpPr txBox="1"/>
            <p:nvPr/>
          </p:nvSpPr>
          <p:spPr>
            <a:xfrm>
              <a:off x="348173" y="3417418"/>
              <a:ext cx="6651061" cy="212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Recaudos en línea y facilidad para que sus clientes paguen sus facturas online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6B9577E-71AF-348F-2777-869B06BC5900}"/>
                </a:ext>
              </a:extLst>
            </p:cNvPr>
            <p:cNvSpPr txBox="1"/>
            <p:nvPr/>
          </p:nvSpPr>
          <p:spPr>
            <a:xfrm>
              <a:off x="348173" y="3589428"/>
              <a:ext cx="6557936" cy="3546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Motor de conciliación en tiempo real con verificación</a:t>
              </a:r>
              <a:r>
                <a:rPr lang="es-CO" sz="120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 </a:t>
              </a:r>
              <a:r>
                <a:rPr lang="es-CO" sz="1200" spc="0" baseline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de todas las fuentes de recaudo.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C322C2E-5CE5-E579-C70C-6198E886CE08}"/>
                </a:ext>
              </a:extLst>
            </p:cNvPr>
            <p:cNvSpPr txBox="1"/>
            <p:nvPr/>
          </p:nvSpPr>
          <p:spPr>
            <a:xfrm>
              <a:off x="348173" y="3856756"/>
              <a:ext cx="4870649" cy="21276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+30 Entidades Recaudadoras Bancarias y No Bancarias.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32D548D-7967-5573-1809-1F6F50F1AEAD}"/>
                </a:ext>
              </a:extLst>
            </p:cNvPr>
            <p:cNvSpPr txBox="1"/>
            <p:nvPr/>
          </p:nvSpPr>
          <p:spPr>
            <a:xfrm>
              <a:off x="348173" y="4005180"/>
              <a:ext cx="2630358" cy="21276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Trazabilidad Transaccional.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C580B35-EFD1-A55D-9D8C-F3C6985DB696}"/>
              </a:ext>
            </a:extLst>
          </p:cNvPr>
          <p:cNvGrpSpPr/>
          <p:nvPr/>
        </p:nvGrpSpPr>
        <p:grpSpPr>
          <a:xfrm>
            <a:off x="1079291" y="5215236"/>
            <a:ext cx="5691906" cy="1468578"/>
            <a:chOff x="348173" y="4733096"/>
            <a:chExt cx="6557936" cy="1426067"/>
          </a:xfrm>
          <a:solidFill>
            <a:schemeClr val="tx1"/>
          </a:solidFill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7E3B8DB7-1786-43D6-7CDB-C1E30CB8D550}"/>
                </a:ext>
              </a:extLst>
            </p:cNvPr>
            <p:cNvSpPr/>
            <p:nvPr/>
          </p:nvSpPr>
          <p:spPr>
            <a:xfrm>
              <a:off x="348173" y="4733096"/>
              <a:ext cx="6557936" cy="1426067"/>
            </a:xfrm>
            <a:prstGeom prst="roundRect">
              <a:avLst/>
            </a:prstGeom>
            <a:grpFill/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rgbClr val="003661"/>
                </a:solidFill>
                <a:latin typeface="Instrument Sans" pitchFamily="2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A06D9BD-94CB-6169-0139-D6FCA0C419D3}"/>
                </a:ext>
              </a:extLst>
            </p:cNvPr>
            <p:cNvSpPr txBox="1"/>
            <p:nvPr/>
          </p:nvSpPr>
          <p:spPr>
            <a:xfrm>
              <a:off x="430084" y="4813121"/>
              <a:ext cx="3077308" cy="26898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 dirty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ACH para pagos en línea por PSE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2B47533-6DBC-C993-950E-B48E5FABD20B}"/>
                </a:ext>
              </a:extLst>
            </p:cNvPr>
            <p:cNvSpPr txBox="1"/>
            <p:nvPr/>
          </p:nvSpPr>
          <p:spPr>
            <a:xfrm>
              <a:off x="430084" y="5018123"/>
              <a:ext cx="5267733" cy="26898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 dirty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Redeban y </a:t>
              </a:r>
              <a:r>
                <a:rPr lang="es-CO" sz="1200" spc="0" baseline="0" dirty="0" err="1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Credibanco</a:t>
              </a:r>
              <a:r>
                <a:rPr lang="es-CO" sz="1200" spc="0" baseline="0" dirty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 para los pagos por tarjetas de crédito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8F4707B-9053-70AD-D80E-7DB179E079E9}"/>
                </a:ext>
              </a:extLst>
            </p:cNvPr>
            <p:cNvSpPr txBox="1"/>
            <p:nvPr/>
          </p:nvSpPr>
          <p:spPr>
            <a:xfrm>
              <a:off x="430085" y="5221686"/>
              <a:ext cx="624810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 dirty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Billeteras: Múltiples operaciones desde teléfonos inteligentes con plataformas :</a:t>
              </a:r>
              <a:r>
                <a:rPr lang="es-CO" sz="1200" spc="0" baseline="0" dirty="0" err="1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Nequi</a:t>
              </a:r>
              <a:r>
                <a:rPr lang="es-CO" sz="1200" spc="0" baseline="0" dirty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 , </a:t>
              </a:r>
              <a:r>
                <a:rPr lang="es-CO" sz="1200" spc="0" baseline="0" dirty="0" err="1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Daviplata</a:t>
              </a:r>
              <a:r>
                <a:rPr lang="es-CO" sz="1200" spc="0" baseline="0" dirty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, Botón Bancolombia.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45FD67F-2604-087F-4978-1B60211D8139}"/>
                </a:ext>
              </a:extLst>
            </p:cNvPr>
            <p:cNvSpPr txBox="1"/>
            <p:nvPr/>
          </p:nvSpPr>
          <p:spPr>
            <a:xfrm>
              <a:off x="428885" y="5594584"/>
              <a:ext cx="647722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71450" indent="-171450" algn="l">
                <a:buClr>
                  <a:srgbClr val="19EFD6"/>
                </a:buClr>
                <a:buFont typeface="Wingdings" panose="05000000000000000000" pitchFamily="2" charset="2"/>
                <a:buChar char="§"/>
              </a:pPr>
              <a:r>
                <a:rPr lang="es-CO" sz="1200" spc="0" baseline="0" dirty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DS: </a:t>
              </a:r>
              <a:r>
                <a:rPr lang="es-MX" sz="1200" spc="0" baseline="0" dirty="0">
                  <a:ln/>
                  <a:solidFill>
                    <a:srgbClr val="003661"/>
                  </a:solidFill>
                  <a:latin typeface="Instrument Sans" pitchFamily="2" charset="0"/>
                  <a:ea typeface="Tahoma"/>
                  <a:cs typeface="Tahoma"/>
                  <a:sym typeface="Tahoma"/>
                  <a:rtl val="0"/>
                </a:rPr>
                <a:t>intercambio de datos con Tarjeta de crédito entre el comercio, el emisor de tarjeta y el consumidor.</a:t>
              </a:r>
              <a:endParaRPr lang="es-CO" sz="1200" spc="0" baseline="0" dirty="0">
                <a:ln/>
                <a:solidFill>
                  <a:srgbClr val="003661"/>
                </a:solidFill>
                <a:latin typeface="Instrument Sans" pitchFamily="2" charset="0"/>
                <a:ea typeface="Tahoma"/>
                <a:cs typeface="Tahoma"/>
                <a:sym typeface="Tahoma"/>
                <a:rtl val="0"/>
              </a:endParaRPr>
            </a:p>
          </p:txBody>
        </p:sp>
      </p:grpSp>
      <p:sp>
        <p:nvSpPr>
          <p:cNvPr id="20" name="Google Shape;238;p23">
            <a:extLst>
              <a:ext uri="{FF2B5EF4-FFF2-40B4-BE49-F238E27FC236}">
                <a16:creationId xmlns:a16="http://schemas.microsoft.com/office/drawing/2014/main" id="{94E1EF99-0917-CFFF-4E5A-C5B5278B1E3F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 dirty="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Soluciones</a:t>
            </a:r>
            <a:endParaRPr sz="3600" dirty="0">
              <a:solidFill>
                <a:srgbClr val="014464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21" name="Google Shape;244;p23">
            <a:extLst>
              <a:ext uri="{FF2B5EF4-FFF2-40B4-BE49-F238E27FC236}">
                <a16:creationId xmlns:a16="http://schemas.microsoft.com/office/drawing/2014/main" id="{C2AC79E9-62A6-4388-3B41-2BA8BA240787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SOLUCIONES</a:t>
            </a:r>
            <a:endParaRPr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AE85D95B-C64B-97E9-307D-D26DBF50814F}"/>
              </a:ext>
            </a:extLst>
          </p:cNvPr>
          <p:cNvGrpSpPr/>
          <p:nvPr/>
        </p:nvGrpSpPr>
        <p:grpSpPr>
          <a:xfrm>
            <a:off x="726473" y="1525250"/>
            <a:ext cx="727573" cy="677539"/>
            <a:chOff x="2041794" y="4420335"/>
            <a:chExt cx="777575" cy="744778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624B012D-6FD5-B919-C981-D5D893E8FFD1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486C1663-A6F5-BDAF-09BF-FBF84EC809AA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14464"/>
                  </a:solidFill>
                  <a:effectLst/>
                  <a:uLnTx/>
                  <a:uFillTx/>
                  <a:latin typeface="Outfit" pitchFamily="2" charset="0"/>
                </a:rPr>
                <a:t>1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F76C175E-D99C-F0BA-7455-F554EFB473BD}"/>
              </a:ext>
            </a:extLst>
          </p:cNvPr>
          <p:cNvGrpSpPr/>
          <p:nvPr/>
        </p:nvGrpSpPr>
        <p:grpSpPr>
          <a:xfrm>
            <a:off x="715503" y="3039910"/>
            <a:ext cx="727573" cy="677539"/>
            <a:chOff x="2041794" y="4420335"/>
            <a:chExt cx="777575" cy="744778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45D34497-FF12-09E1-B54A-41B3A56C634D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FBEC9B30-0247-8FC2-CD88-3CD1D34A7877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b="1" kern="0" dirty="0">
                  <a:solidFill>
                    <a:srgbClr val="014464"/>
                  </a:solidFill>
                  <a:latin typeface="Outfit" pitchFamily="2" charset="0"/>
                </a:rPr>
                <a:t>2</a:t>
              </a: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0C04108A-D078-3944-32F7-6D6FE0B85EB6}"/>
              </a:ext>
            </a:extLst>
          </p:cNvPr>
          <p:cNvGrpSpPr/>
          <p:nvPr/>
        </p:nvGrpSpPr>
        <p:grpSpPr>
          <a:xfrm>
            <a:off x="713672" y="4616501"/>
            <a:ext cx="727573" cy="677539"/>
            <a:chOff x="2041794" y="4420335"/>
            <a:chExt cx="777575" cy="744778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8C7D7440-1B06-F229-ACE6-DF1DDA910F25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488F0EF9-A7CE-9FC5-235D-70D92BECC5FB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b="1" kern="0" dirty="0">
                  <a:solidFill>
                    <a:srgbClr val="014464"/>
                  </a:solidFill>
                  <a:latin typeface="Outfit" pitchFamily="2" charset="0"/>
                </a:rPr>
                <a:t>3</a:t>
              </a: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8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AC8F664-EB86-60CB-6F9F-DCF6499183E6}"/>
              </a:ext>
            </a:extLst>
          </p:cNvPr>
          <p:cNvGraphicFramePr>
            <a:graphicFrameLocks noGrp="1"/>
          </p:cNvGraphicFramePr>
          <p:nvPr/>
        </p:nvGraphicFramePr>
        <p:xfrm>
          <a:off x="1923511" y="2045776"/>
          <a:ext cx="8878808" cy="1832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39404">
                  <a:extLst>
                    <a:ext uri="{9D8B030D-6E8A-4147-A177-3AD203B41FA5}">
                      <a16:colId xmlns:a16="http://schemas.microsoft.com/office/drawing/2014/main" val="2957677400"/>
                    </a:ext>
                  </a:extLst>
                </a:gridCol>
                <a:gridCol w="4439404">
                  <a:extLst>
                    <a:ext uri="{9D8B030D-6E8A-4147-A177-3AD203B41FA5}">
                      <a16:colId xmlns:a16="http://schemas.microsoft.com/office/drawing/2014/main" val="2670792729"/>
                    </a:ext>
                  </a:extLst>
                </a:gridCol>
              </a:tblGrid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NOMBRE ASESOR COMERCIAL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err="1">
                          <a:latin typeface="Instrument Sans" pitchFamily="2" charset="0"/>
                        </a:rPr>
                        <a:t>Xxxxxxx</a:t>
                      </a:r>
                      <a:endParaRPr lang="es-PE" b="0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934143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EMAIL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372091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CONTACTO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204292"/>
                  </a:ext>
                </a:extLst>
              </a:tr>
            </a:tbl>
          </a:graphicData>
        </a:graphic>
      </p:graphicFrame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84AFFC8-4628-7C61-54BB-2C94DEB4890A}"/>
              </a:ext>
            </a:extLst>
          </p:cNvPr>
          <p:cNvSpPr txBox="1">
            <a:spLocks/>
          </p:cNvSpPr>
          <p:nvPr/>
        </p:nvSpPr>
        <p:spPr>
          <a:xfrm>
            <a:off x="4478924" y="4210387"/>
            <a:ext cx="4040654" cy="56309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>
                <a:solidFill>
                  <a:srgbClr val="00B5CC"/>
                </a:solidFill>
                <a:latin typeface="Outfit" pitchFamily="2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5026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2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BDA709-90BE-284F-D4D6-4D1F20CCF70D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F7B75F9E-D41E-3276-89F5-9789D3D41E3B}"/>
              </a:ext>
            </a:extLst>
          </p:cNvPr>
          <p:cNvSpPr txBox="1">
            <a:spLocks/>
          </p:cNvSpPr>
          <p:nvPr/>
        </p:nvSpPr>
        <p:spPr>
          <a:xfrm>
            <a:off x="838200" y="1455388"/>
            <a:ext cx="10515600" cy="1109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>
                <a:solidFill>
                  <a:srgbClr val="95F8EC"/>
                </a:solidFill>
                <a:latin typeface="Outfit" pitchFamily="2" charset="0"/>
              </a:rPr>
              <a:t>Agenda</a:t>
            </a:r>
          </a:p>
        </p:txBody>
      </p:sp>
      <p:sp>
        <p:nvSpPr>
          <p:cNvPr id="8" name="Google Shape;491;p41">
            <a:extLst>
              <a:ext uri="{FF2B5EF4-FFF2-40B4-BE49-F238E27FC236}">
                <a16:creationId xmlns:a16="http://schemas.microsoft.com/office/drawing/2014/main" id="{1A1E4136-7599-331C-7F80-4F86FEAE0672}"/>
              </a:ext>
            </a:extLst>
          </p:cNvPr>
          <p:cNvSpPr txBox="1">
            <a:spLocks/>
          </p:cNvSpPr>
          <p:nvPr/>
        </p:nvSpPr>
        <p:spPr>
          <a:xfrm>
            <a:off x="838200" y="2791749"/>
            <a:ext cx="8697686" cy="272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ES" sz="2000" dirty="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INTRODUCCIÓN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¿QUIÉNES SOMOS?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¿QUÉ OFRECEMOS?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CERTIFICACIONES</a:t>
            </a:r>
            <a:endParaRPr lang="es-ES" sz="2000" dirty="0">
              <a:effectLst/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000" dirty="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CLIENTES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000" dirty="0"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ALIANZAS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SOLUCIONES</a:t>
            </a:r>
            <a:endParaRPr lang="es-ES" sz="2000" dirty="0"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0D41C87-3D28-CC1F-B027-B26362B7A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A9B37F6-5A4B-851B-A0A0-96DA7C461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99293"/>
            <a:ext cx="722760" cy="84870"/>
          </a:xfrm>
          <a:prstGeom prst="rect">
            <a:avLst/>
          </a:prstGeom>
        </p:spPr>
      </p:pic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E6139BB7-2CE7-2FB7-5F70-ABCD8B61D858}"/>
              </a:ext>
            </a:extLst>
          </p:cNvPr>
          <p:cNvSpPr txBox="1">
            <a:spLocks/>
          </p:cNvSpPr>
          <p:nvPr/>
        </p:nvSpPr>
        <p:spPr>
          <a:xfrm>
            <a:off x="884291" y="1476663"/>
            <a:ext cx="5211709" cy="14593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Más soluciones, más ventajas.</a:t>
            </a:r>
          </a:p>
        </p:txBody>
      </p:sp>
      <p:sp>
        <p:nvSpPr>
          <p:cNvPr id="14" name="Google Shape;867;g259129987a7_4_1972">
            <a:extLst>
              <a:ext uri="{FF2B5EF4-FFF2-40B4-BE49-F238E27FC236}">
                <a16:creationId xmlns:a16="http://schemas.microsoft.com/office/drawing/2014/main" id="{E64FB1C2-30D1-9432-824B-3E089928AABF}"/>
              </a:ext>
            </a:extLst>
          </p:cNvPr>
          <p:cNvSpPr txBox="1">
            <a:spLocks/>
          </p:cNvSpPr>
          <p:nvPr/>
        </p:nvSpPr>
        <p:spPr>
          <a:xfrm>
            <a:off x="884291" y="4491568"/>
            <a:ext cx="3924192" cy="915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cs typeface="Arial"/>
                <a:sym typeface="Arial"/>
              </a:rPr>
              <a:t>Ahora con un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95F8EC"/>
                </a:solidFill>
                <a:effectLst/>
                <a:uLnTx/>
                <a:uFillTx/>
                <a:latin typeface="Outfit"/>
                <a:cs typeface="Arial"/>
                <a:sym typeface="Arial"/>
              </a:rPr>
              <a:t>portafolio de soluciones robusto, confiable y seguro en documentación electrónica y mucho más.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/>
              <a:cs typeface="Arial"/>
              <a:sym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61D9E3A-EC59-8358-9EE0-A25A5C713F7F}"/>
              </a:ext>
            </a:extLst>
          </p:cNvPr>
          <p:cNvSpPr txBox="1"/>
          <p:nvPr/>
        </p:nvSpPr>
        <p:spPr>
          <a:xfrm>
            <a:off x="884291" y="3461641"/>
            <a:ext cx="52117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¡Como parte de ESTELA, nuestra oferta y alcance han crecido!</a:t>
            </a:r>
          </a:p>
        </p:txBody>
      </p:sp>
    </p:spTree>
    <p:extLst>
      <p:ext uri="{BB962C8B-B14F-4D97-AF65-F5344CB8AC3E}">
        <p14:creationId xmlns:p14="http://schemas.microsoft.com/office/powerpoint/2010/main" val="548125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ombre parado con un traje de color negro&#10;&#10;Descripción generada automáticamente">
            <a:extLst>
              <a:ext uri="{FF2B5EF4-FFF2-40B4-BE49-F238E27FC236}">
                <a16:creationId xmlns:a16="http://schemas.microsoft.com/office/drawing/2014/main" id="{2824BFBF-3320-ECA3-9B95-0FDE3341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" y="0"/>
            <a:ext cx="12139627" cy="6858000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3DDBF950-4682-980A-B928-FBCDDE6EA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786433" y="753826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chemeClr val="bg1"/>
                </a:solidFill>
                <a:latin typeface="Instrument Sans"/>
                <a:ea typeface="Instrument Sans Medium"/>
                <a:cs typeface="Instrument Sans Medium"/>
                <a:sym typeface="Instrument Sans Medium"/>
              </a:rPr>
              <a:t>¿Por qué Estela?</a:t>
            </a:r>
            <a:endParaRPr sz="3600">
              <a:solidFill>
                <a:schemeClr val="bg1"/>
              </a:solidFill>
              <a:latin typeface="Instrument Sans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786433" y="397455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INTRODUCCIÓN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523153DC-78A7-EA52-79AA-900890B29F9B}"/>
              </a:ext>
            </a:extLst>
          </p:cNvPr>
          <p:cNvSpPr txBox="1"/>
          <p:nvPr/>
        </p:nvSpPr>
        <p:spPr>
          <a:xfrm>
            <a:off x="786433" y="2138228"/>
            <a:ext cx="5309567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/>
            <a:r>
              <a:rPr lang="es-ES" sz="1600" kern="0">
                <a:solidFill>
                  <a:schemeClr val="bg1"/>
                </a:solidFill>
                <a:latin typeface="Instrument Sans" pitchFamily="2" charset="0"/>
              </a:rPr>
              <a:t>Brindamos soluciones de colaboración electrónica</a:t>
            </a:r>
          </a:p>
          <a:p>
            <a:pPr algn="just" rtl="0" fontAlgn="base"/>
            <a:endParaRPr lang="es-ES" sz="1600" kern="0">
              <a:solidFill>
                <a:schemeClr val="bg1"/>
              </a:solidFill>
              <a:latin typeface="Instrument Sans" pitchFamily="2" charset="0"/>
            </a:endParaRPr>
          </a:p>
          <a:p>
            <a:pPr algn="just" rtl="0" fontAlgn="base"/>
            <a:r>
              <a:rPr lang="es-ES" sz="1600" kern="0">
                <a:solidFill>
                  <a:schemeClr val="bg1"/>
                </a:solidFill>
                <a:latin typeface="Instrument Sans" pitchFamily="2" charset="0"/>
              </a:rPr>
              <a:t>Que les </a:t>
            </a:r>
            <a:r>
              <a:rPr lang="es-ES" sz="1600" b="1" kern="0">
                <a:solidFill>
                  <a:srgbClr val="95F8EC"/>
                </a:solidFill>
                <a:latin typeface="Instrument Sans" pitchFamily="2" charset="0"/>
              </a:rPr>
              <a:t>permita a las empresas, avanzar en la automatización y optimización de muchos procesos empresariales, garantizándoles grandes ahorros en tiempo y dinero. </a:t>
            </a:r>
          </a:p>
          <a:p>
            <a:pPr algn="just" rtl="0" fontAlgn="base"/>
            <a:endParaRPr lang="es-ES" sz="1600" kern="0">
              <a:solidFill>
                <a:schemeClr val="bg1"/>
              </a:solidFill>
              <a:latin typeface="Instrument Sans" pitchFamily="2" charset="0"/>
            </a:endParaRPr>
          </a:p>
          <a:p>
            <a:pPr algn="just" rtl="0" fontAlgn="base"/>
            <a:r>
              <a:rPr lang="es-ES" sz="1600" kern="0">
                <a:solidFill>
                  <a:schemeClr val="bg1"/>
                </a:solidFill>
                <a:latin typeface="Instrument Sans" pitchFamily="2" charset="0"/>
              </a:rPr>
              <a:t>Nos especializamos en el desarrollo de soluciones integrales de colaboración electrónica. </a:t>
            </a:r>
          </a:p>
          <a:p>
            <a:pPr algn="just" rtl="0" fontAlgn="base"/>
            <a:endParaRPr lang="es-ES" sz="1600" kern="0">
              <a:solidFill>
                <a:schemeClr val="bg1"/>
              </a:solidFill>
              <a:latin typeface="Instrument Sans" pitchFamily="2" charset="0"/>
            </a:endParaRPr>
          </a:p>
          <a:p>
            <a:pPr algn="just" rtl="0" fontAlgn="base"/>
            <a:r>
              <a:rPr lang="es-ES" sz="1600" kern="0">
                <a:solidFill>
                  <a:schemeClr val="bg1"/>
                </a:solidFill>
                <a:latin typeface="Instrument Sans" pitchFamily="2" charset="0"/>
              </a:rPr>
              <a:t>Dentro del portafolio se incluyen soluciones innovadoras en torno a la facturación electrónica, gestión de pagos y recaudos inteligentes.</a:t>
            </a:r>
          </a:p>
        </p:txBody>
      </p:sp>
    </p:spTree>
    <p:extLst>
      <p:ext uri="{BB962C8B-B14F-4D97-AF65-F5344CB8AC3E}">
        <p14:creationId xmlns:p14="http://schemas.microsoft.com/office/powerpoint/2010/main" val="106243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89c61cbac_0_751"/>
          <p:cNvSpPr/>
          <p:nvPr/>
        </p:nvSpPr>
        <p:spPr>
          <a:xfrm>
            <a:off x="0" y="3585824"/>
            <a:ext cx="12192000" cy="3272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2c89c61cbac_0_751"/>
          <p:cNvCxnSpPr/>
          <p:nvPr/>
        </p:nvCxnSpPr>
        <p:spPr>
          <a:xfrm>
            <a:off x="0" y="3585825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2c89c61cbac_0_751"/>
          <p:cNvCxnSpPr/>
          <p:nvPr/>
        </p:nvCxnSpPr>
        <p:spPr>
          <a:xfrm>
            <a:off x="3315265" y="1059962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2c89c61cbac_0_751"/>
          <p:cNvCxnSpPr/>
          <p:nvPr/>
        </p:nvCxnSpPr>
        <p:spPr>
          <a:xfrm>
            <a:off x="6089436" y="1035468"/>
            <a:ext cx="0" cy="2278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2c89c61cbac_0_751"/>
          <p:cNvCxnSpPr/>
          <p:nvPr/>
        </p:nvCxnSpPr>
        <p:spPr>
          <a:xfrm>
            <a:off x="8865392" y="1010861"/>
            <a:ext cx="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g2c89c61cbac_0_751"/>
          <p:cNvCxnSpPr/>
          <p:nvPr/>
        </p:nvCxnSpPr>
        <p:spPr>
          <a:xfrm>
            <a:off x="2584970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g2c89c61cbac_0_751"/>
          <p:cNvCxnSpPr/>
          <p:nvPr/>
        </p:nvCxnSpPr>
        <p:spPr>
          <a:xfrm>
            <a:off x="4847521" y="3859137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g2c89c61cbac_0_751"/>
          <p:cNvCxnSpPr/>
          <p:nvPr/>
        </p:nvCxnSpPr>
        <p:spPr>
          <a:xfrm>
            <a:off x="7050318" y="3876724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c89c61cbac_0_751"/>
          <p:cNvCxnSpPr/>
          <p:nvPr/>
        </p:nvCxnSpPr>
        <p:spPr>
          <a:xfrm>
            <a:off x="9243297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g2c89c61cbac_0_751"/>
          <p:cNvSpPr txBox="1"/>
          <p:nvPr/>
        </p:nvSpPr>
        <p:spPr>
          <a:xfrm>
            <a:off x="633942" y="2855649"/>
            <a:ext cx="2246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¡Y pronto más!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g2c89c61cbac_0_751"/>
          <p:cNvSpPr txBox="1"/>
          <p:nvPr/>
        </p:nvSpPr>
        <p:spPr>
          <a:xfrm>
            <a:off x="643565" y="2278767"/>
            <a:ext cx="2246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8 </a:t>
            </a:r>
            <a:r>
              <a:rPr lang="es-ES" sz="20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PIONEROS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7" name="Google Shape;467;g2c89c61cbac_0_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741" y="1308481"/>
            <a:ext cx="686502" cy="93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c89c61cbac_0_7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14" y="1316189"/>
            <a:ext cx="69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89c61cbac_0_7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70" y="3967425"/>
            <a:ext cx="980987" cy="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c89c61cbac_0_7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1890" y="4042984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c89c61cbac_0_7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8388" y="4039632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c89c61cbac_0_7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0068" y="1354532"/>
            <a:ext cx="70530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89c61cbac_0_751"/>
          <p:cNvSpPr txBox="1"/>
          <p:nvPr/>
        </p:nvSpPr>
        <p:spPr>
          <a:xfrm>
            <a:off x="3436211" y="2259194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600" b="1">
                <a:solidFill>
                  <a:schemeClr val="accent5"/>
                </a:solidFill>
                <a:latin typeface="Tahoma"/>
                <a:ea typeface="Tahoma"/>
                <a:cs typeface="Tahoma"/>
              </a:rPr>
              <a:t>ECOSISTEMA DE COMPLIANCE</a:t>
            </a:r>
          </a:p>
        </p:txBody>
      </p:sp>
      <p:sp>
        <p:nvSpPr>
          <p:cNvPr id="474" name="Google Shape;474;g2c89c61cbac_0_751"/>
          <p:cNvSpPr txBox="1"/>
          <p:nvPr/>
        </p:nvSpPr>
        <p:spPr>
          <a:xfrm>
            <a:off x="3289428" y="2868148"/>
            <a:ext cx="2998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FACTURA ELECTRÓNICA / EDI / BOVEDA FISCAL</a:t>
            </a:r>
            <a:endParaRPr lang="en-US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g2c89c61cbac_0_751"/>
          <p:cNvSpPr txBox="1"/>
          <p:nvPr/>
        </p:nvSpPr>
        <p:spPr>
          <a:xfrm>
            <a:off x="677545" y="4794431"/>
            <a:ext cx="1332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32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11K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g2c89c61cbac_0_751"/>
          <p:cNvSpPr txBox="1"/>
          <p:nvPr/>
        </p:nvSpPr>
        <p:spPr>
          <a:xfrm>
            <a:off x="6100180" y="2173785"/>
            <a:ext cx="2585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1,470 M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g2c89c61cbac_0_751"/>
          <p:cNvSpPr txBox="1"/>
          <p:nvPr/>
        </p:nvSpPr>
        <p:spPr>
          <a:xfrm>
            <a:off x="3076372" y="4850856"/>
            <a:ext cx="1148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g2c89c61cbac_0_751"/>
          <p:cNvSpPr txBox="1"/>
          <p:nvPr/>
        </p:nvSpPr>
        <p:spPr>
          <a:xfrm>
            <a:off x="9375204" y="2193880"/>
            <a:ext cx="1615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+1.5k</a:t>
            </a: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g2c89c61cbac_0_751"/>
          <p:cNvSpPr txBox="1"/>
          <p:nvPr/>
        </p:nvSpPr>
        <p:spPr>
          <a:xfrm>
            <a:off x="7204414" y="4893895"/>
            <a:ext cx="1634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+9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g2c89c61cbac_0_751"/>
          <p:cNvSpPr txBox="1"/>
          <p:nvPr/>
        </p:nvSpPr>
        <p:spPr>
          <a:xfrm>
            <a:off x="6320894" y="2860155"/>
            <a:ext cx="2364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Documentos electrónicos anuales 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1" name="Google Shape;481;g2c89c61cbac_0_751"/>
          <p:cNvGrpSpPr/>
          <p:nvPr/>
        </p:nvGrpSpPr>
        <p:grpSpPr>
          <a:xfrm>
            <a:off x="4978870" y="4025064"/>
            <a:ext cx="2003100" cy="1983287"/>
            <a:chOff x="-323750" y="519687"/>
            <a:chExt cx="2003100" cy="1983287"/>
          </a:xfrm>
        </p:grpSpPr>
        <p:pic>
          <p:nvPicPr>
            <p:cNvPr id="482" name="Google Shape;482;g2c89c61cbac_0_7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0027" y="519687"/>
              <a:ext cx="748535" cy="71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g2c89c61cbac_0_751"/>
            <p:cNvSpPr txBox="1"/>
            <p:nvPr/>
          </p:nvSpPr>
          <p:spPr>
            <a:xfrm>
              <a:off x="227116" y="1368296"/>
              <a:ext cx="1263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800" b="1">
                  <a:solidFill>
                    <a:srgbClr val="18BBD6"/>
                  </a:solidFill>
                  <a:latin typeface="Tahoma"/>
                  <a:ea typeface="Tahoma"/>
                  <a:cs typeface="Tahoma"/>
                  <a:sym typeface="Tahoma"/>
                </a:rPr>
                <a:t>+700</a:t>
              </a:r>
              <a:endParaRPr lang="en-US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2800" b="1" i="0" u="none" strike="noStrike" cap="none">
                <a:solidFill>
                  <a:srgbClr val="49FEF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4" name="Google Shape;484;g2c89c61cbac_0_751"/>
            <p:cNvSpPr txBox="1"/>
            <p:nvPr/>
          </p:nvSpPr>
          <p:spPr>
            <a:xfrm>
              <a:off x="-323750" y="1941074"/>
              <a:ext cx="20031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Estelars</a:t>
              </a:r>
              <a:endParaRPr lang="en-US" err="1"/>
            </a:p>
          </p:txBody>
        </p:sp>
      </p:grpSp>
      <p:sp>
        <p:nvSpPr>
          <p:cNvPr id="485" name="Google Shape;485;g2c89c61cbac_0_751"/>
          <p:cNvSpPr txBox="1"/>
          <p:nvPr/>
        </p:nvSpPr>
        <p:spPr>
          <a:xfrm>
            <a:off x="295069" y="5349908"/>
            <a:ext cx="2153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Clientes corporativos en la región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g2c89c61cbac_0_751"/>
          <p:cNvSpPr txBox="1"/>
          <p:nvPr/>
        </p:nvSpPr>
        <p:spPr>
          <a:xfrm>
            <a:off x="9161487" y="2831747"/>
            <a:ext cx="2162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Implementaciones corporativas anuales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7" name="Google Shape;487;g2c89c61cbac_0_751"/>
          <p:cNvSpPr txBox="1"/>
          <p:nvPr/>
        </p:nvSpPr>
        <p:spPr>
          <a:xfrm>
            <a:off x="2878259" y="5416170"/>
            <a:ext cx="1573179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Aliados estratégicos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" name="Google Shape;488;g2c89c61cbac_0_751"/>
          <p:cNvSpPr txBox="1"/>
          <p:nvPr/>
        </p:nvSpPr>
        <p:spPr>
          <a:xfrm>
            <a:off x="7433164" y="5496851"/>
            <a:ext cx="11766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Países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9" name="Google Shape;489;g2c89c61cbac_0_7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6684" y="3864709"/>
            <a:ext cx="828402" cy="9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c89c61cbac_0_751"/>
          <p:cNvSpPr txBox="1"/>
          <p:nvPr/>
        </p:nvSpPr>
        <p:spPr>
          <a:xfrm>
            <a:off x="9375204" y="4914509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0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AUTORIZADOS</a:t>
            </a:r>
            <a:endParaRPr sz="20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1" name="Google Shape;491;g2c89c61cbac_0_751"/>
          <p:cNvSpPr txBox="1"/>
          <p:nvPr/>
        </p:nvSpPr>
        <p:spPr>
          <a:xfrm>
            <a:off x="9534828" y="5398250"/>
            <a:ext cx="228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PAC MX/ PAC PANAMÁ/ PAC RD/ PT COL / CHILE/ OSE &amp; PSE/ PSE CR/</a:t>
            </a: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g2c89c61cbac_0_751"/>
          <p:cNvSpPr txBox="1"/>
          <p:nvPr/>
        </p:nvSpPr>
        <p:spPr>
          <a:xfrm>
            <a:off x="380698" y="550666"/>
            <a:ext cx="9035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i="0" u="none" strike="noStrike" cap="none">
                <a:solidFill>
                  <a:schemeClr val="lt1"/>
                </a:solidFill>
                <a:latin typeface="Instrument Sans" panose="020B0604020202020204" charset="0"/>
                <a:ea typeface="Tahoma"/>
                <a:cs typeface="Tahoma"/>
                <a:sym typeface="Tahoma"/>
              </a:rPr>
              <a:t>Somos Estela</a:t>
            </a:r>
            <a:endParaRPr lang="es-ES" sz="3600" i="0" u="none" strike="noStrike" cap="none">
              <a:solidFill>
                <a:srgbClr val="000000"/>
              </a:solidFill>
              <a:latin typeface="Instrument Sans" panose="020B0604020202020204" charset="0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c89c61cbac_0_751"/>
          <p:cNvSpPr txBox="1"/>
          <p:nvPr/>
        </p:nvSpPr>
        <p:spPr>
          <a:xfrm>
            <a:off x="380698" y="303019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chemeClr val="accent2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0000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c89c61cbac_0_751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48360" y="1296338"/>
            <a:ext cx="765101" cy="7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F105AA-1725-E440-48ED-A9DC5D66E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784F4D-F531-38E6-BB72-DD57AA00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19" y="264991"/>
            <a:ext cx="3649336" cy="647333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69AFEB-10BA-B63A-A7B4-4593C7798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8277" y="6269382"/>
            <a:ext cx="1624724" cy="460982"/>
          </a:xfrm>
        </p:spPr>
        <p:txBody>
          <a:bodyPr/>
          <a:lstStyle/>
          <a:p>
            <a:endParaRPr lang="es-PE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E1FA20D-F39C-C904-B31B-95CAD21BB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00" y="917508"/>
            <a:ext cx="5986368" cy="741362"/>
          </a:xfrm>
        </p:spPr>
        <p:txBody>
          <a:bodyPr>
            <a:noAutofit/>
          </a:bodyPr>
          <a:lstStyle/>
          <a:p>
            <a:r>
              <a:rPr lang="es-CL" sz="3600">
                <a:latin typeface="Instrument Sans" panose="020B0604020202020204" charset="0"/>
              </a:rPr>
              <a:t>Proveedor Regional con Atención Local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B7ED33F-D38A-B22A-88E3-4956C7DFE575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7814930" y="4008651"/>
            <a:ext cx="1875939" cy="15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D4F48-7CC6-CC58-8D73-1E39F9BF799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15971" y="4120998"/>
            <a:ext cx="1305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0E53EA-9D15-7F8A-4EB7-DFE07EABC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15971" y="4701077"/>
            <a:ext cx="1379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08DA2-E57B-4C13-E4EC-6389CDC77E9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339875" y="5577839"/>
            <a:ext cx="99904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491;p41">
            <a:extLst>
              <a:ext uri="{FF2B5EF4-FFF2-40B4-BE49-F238E27FC236}">
                <a16:creationId xmlns:a16="http://schemas.microsoft.com/office/drawing/2014/main" id="{C9751A67-080D-0A4F-0CE5-45E7A6C2AEB9}"/>
              </a:ext>
            </a:extLst>
          </p:cNvPr>
          <p:cNvSpPr txBox="1">
            <a:spLocks/>
          </p:cNvSpPr>
          <p:nvPr/>
        </p:nvSpPr>
        <p:spPr>
          <a:xfrm>
            <a:off x="5539034" y="2884081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México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602CA32-FF97-0BB7-4DAB-C9D5DD67ACC1}"/>
              </a:ext>
            </a:extLst>
          </p:cNvPr>
          <p:cNvSpPr txBox="1">
            <a:spLocks/>
          </p:cNvSpPr>
          <p:nvPr/>
        </p:nvSpPr>
        <p:spPr>
          <a:xfrm>
            <a:off x="403799" y="390981"/>
            <a:ext cx="2953385" cy="3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>
                <a:solidFill>
                  <a:srgbClr val="00B5CC"/>
                </a:solidFill>
                <a:latin typeface="Outfit" pitchFamily="2" charset="0"/>
                <a:ea typeface="Verdana" panose="020B0604030504040204" pitchFamily="34" charset="0"/>
              </a:rPr>
              <a:t>¿QUIÉNES SOMOS?</a:t>
            </a:r>
          </a:p>
          <a:p>
            <a:endParaRPr lang="es-CL" sz="1500"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4" name="Google Shape;491;p41">
            <a:extLst>
              <a:ext uri="{FF2B5EF4-FFF2-40B4-BE49-F238E27FC236}">
                <a16:creationId xmlns:a16="http://schemas.microsoft.com/office/drawing/2014/main" id="{B49250DF-DFF3-E7CD-0189-4EBAD4DE7144}"/>
              </a:ext>
            </a:extLst>
          </p:cNvPr>
          <p:cNvSpPr txBox="1">
            <a:spLocks/>
          </p:cNvSpPr>
          <p:nvPr/>
        </p:nvSpPr>
        <p:spPr>
          <a:xfrm>
            <a:off x="5537106" y="3999363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Panamá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E0CC9EE6-0AA4-12F9-B4DB-26FC9FF4178C}"/>
              </a:ext>
            </a:extLst>
          </p:cNvPr>
          <p:cNvSpPr txBox="1">
            <a:spLocks/>
          </p:cNvSpPr>
          <p:nvPr/>
        </p:nvSpPr>
        <p:spPr>
          <a:xfrm>
            <a:off x="5539359" y="3510567"/>
            <a:ext cx="1166749" cy="2443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El Salvador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6" name="Google Shape;491;p41">
            <a:extLst>
              <a:ext uri="{FF2B5EF4-FFF2-40B4-BE49-F238E27FC236}">
                <a16:creationId xmlns:a16="http://schemas.microsoft.com/office/drawing/2014/main" id="{FCF98CDE-1369-F3DB-7DE0-95DE871642F1}"/>
              </a:ext>
            </a:extLst>
          </p:cNvPr>
          <p:cNvSpPr txBox="1">
            <a:spLocks/>
          </p:cNvSpPr>
          <p:nvPr/>
        </p:nvSpPr>
        <p:spPr>
          <a:xfrm>
            <a:off x="5537106" y="4579442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Perú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8" name="Google Shape;491;p41">
            <a:extLst>
              <a:ext uri="{FF2B5EF4-FFF2-40B4-BE49-F238E27FC236}">
                <a16:creationId xmlns:a16="http://schemas.microsoft.com/office/drawing/2014/main" id="{D2EF1D67-E245-029A-F9D7-48D1A73756DC}"/>
              </a:ext>
            </a:extLst>
          </p:cNvPr>
          <p:cNvSpPr txBox="1">
            <a:spLocks/>
          </p:cNvSpPr>
          <p:nvPr/>
        </p:nvSpPr>
        <p:spPr>
          <a:xfrm>
            <a:off x="8646044" y="3318893"/>
            <a:ext cx="215593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República Dominicana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9" name="Google Shape;491;p41">
            <a:extLst>
              <a:ext uri="{FF2B5EF4-FFF2-40B4-BE49-F238E27FC236}">
                <a16:creationId xmlns:a16="http://schemas.microsoft.com/office/drawing/2014/main" id="{2FD80777-D587-41FE-48FE-C9FCD91CFBD0}"/>
              </a:ext>
            </a:extLst>
          </p:cNvPr>
          <p:cNvSpPr txBox="1">
            <a:spLocks/>
          </p:cNvSpPr>
          <p:nvPr/>
        </p:nvSpPr>
        <p:spPr>
          <a:xfrm>
            <a:off x="9690869" y="3887016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Costa Rica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0" name="Google Shape;491;p41">
            <a:extLst>
              <a:ext uri="{FF2B5EF4-FFF2-40B4-BE49-F238E27FC236}">
                <a16:creationId xmlns:a16="http://schemas.microsoft.com/office/drawing/2014/main" id="{2D3DC06E-E8E9-1089-CE15-42009C76F731}"/>
              </a:ext>
            </a:extLst>
          </p:cNvPr>
          <p:cNvSpPr txBox="1">
            <a:spLocks/>
          </p:cNvSpPr>
          <p:nvPr/>
        </p:nvSpPr>
        <p:spPr>
          <a:xfrm>
            <a:off x="9690869" y="452092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Colombia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1" name="Google Shape;491;p41">
            <a:extLst>
              <a:ext uri="{FF2B5EF4-FFF2-40B4-BE49-F238E27FC236}">
                <a16:creationId xmlns:a16="http://schemas.microsoft.com/office/drawing/2014/main" id="{F0184971-FACB-B2BA-F8BE-BF364DC07C3C}"/>
              </a:ext>
            </a:extLst>
          </p:cNvPr>
          <p:cNvSpPr txBox="1">
            <a:spLocks/>
          </p:cNvSpPr>
          <p:nvPr/>
        </p:nvSpPr>
        <p:spPr>
          <a:xfrm>
            <a:off x="9338918" y="545620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Chile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1F321536-9CFD-6F96-26BE-A3E5413C992B}"/>
              </a:ext>
            </a:extLst>
          </p:cNvPr>
          <p:cNvSpPr/>
          <p:nvPr/>
        </p:nvSpPr>
        <p:spPr>
          <a:xfrm>
            <a:off x="8452883" y="3562164"/>
            <a:ext cx="749165" cy="180496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75928CC-BF40-BD19-295F-9F6C48738218}"/>
              </a:ext>
            </a:extLst>
          </p:cNvPr>
          <p:cNvSpPr/>
          <p:nvPr/>
        </p:nvSpPr>
        <p:spPr>
          <a:xfrm flipV="1">
            <a:off x="8248188" y="4312566"/>
            <a:ext cx="2042175" cy="20307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C5877C3A-CFFD-4294-787C-D949FCA75608}"/>
              </a:ext>
            </a:extLst>
          </p:cNvPr>
          <p:cNvSpPr/>
          <p:nvPr/>
        </p:nvSpPr>
        <p:spPr>
          <a:xfrm flipH="1">
            <a:off x="6037181" y="3127351"/>
            <a:ext cx="1166750" cy="263413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594349E5-16C0-9D63-11F0-7D1E6781C7BE}"/>
              </a:ext>
            </a:extLst>
          </p:cNvPr>
          <p:cNvSpPr/>
          <p:nvPr/>
        </p:nvSpPr>
        <p:spPr>
          <a:xfrm flipH="1">
            <a:off x="6103087" y="3773980"/>
            <a:ext cx="1488559" cy="12390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0AC36A6-53DF-F8B3-F9FA-E2A9247D025A}"/>
              </a:ext>
            </a:extLst>
          </p:cNvPr>
          <p:cNvSpPr txBox="1"/>
          <p:nvPr/>
        </p:nvSpPr>
        <p:spPr>
          <a:xfrm>
            <a:off x="2567348" y="2378807"/>
            <a:ext cx="1383341" cy="36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Confianza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65E8AB1-53AE-3D78-AE65-FBCE7B155DD9}"/>
              </a:ext>
            </a:extLst>
          </p:cNvPr>
          <p:cNvSpPr txBox="1"/>
          <p:nvPr/>
        </p:nvSpPr>
        <p:spPr>
          <a:xfrm>
            <a:off x="2572902" y="2675089"/>
            <a:ext cx="22971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Pioneros en el proyecto de FE</a:t>
            </a:r>
            <a:endParaRPr lang="es-CO" sz="1400" dirty="0">
              <a:latin typeface="Instrument Sans" panose="020B060402020202020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4F108D2-538B-9982-7682-E032520C2002}"/>
              </a:ext>
            </a:extLst>
          </p:cNvPr>
          <p:cNvSpPr txBox="1"/>
          <p:nvPr/>
        </p:nvSpPr>
        <p:spPr>
          <a:xfrm>
            <a:off x="2567348" y="3380103"/>
            <a:ext cx="14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Experiencia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FC5231A-7747-E6A7-90C0-8DD7CC06E821}"/>
              </a:ext>
            </a:extLst>
          </p:cNvPr>
          <p:cNvSpPr txBox="1"/>
          <p:nvPr/>
        </p:nvSpPr>
        <p:spPr>
          <a:xfrm>
            <a:off x="2572902" y="3677353"/>
            <a:ext cx="2298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 panose="020B0604020202020204" charset="0"/>
              </a:rPr>
              <a:t>Más de 2,000 grandes clientes satisfechos</a:t>
            </a:r>
            <a:endParaRPr lang="es-CO" sz="1400">
              <a:latin typeface="Instrument Sans" panose="020B060402020202020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5E5A3B7-6EC2-3687-9B58-8CB942AD74C5}"/>
              </a:ext>
            </a:extLst>
          </p:cNvPr>
          <p:cNvSpPr txBox="1"/>
          <p:nvPr/>
        </p:nvSpPr>
        <p:spPr>
          <a:xfrm>
            <a:off x="2564330" y="4415253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Funcionalidad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5933C8B-5400-8D75-E3D4-E2FEF1B729E9}"/>
              </a:ext>
            </a:extLst>
          </p:cNvPr>
          <p:cNvSpPr txBox="1"/>
          <p:nvPr/>
        </p:nvSpPr>
        <p:spPr>
          <a:xfrm>
            <a:off x="2569883" y="4711536"/>
            <a:ext cx="23088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Solución en todos los modelos operacionales</a:t>
            </a:r>
            <a:endParaRPr lang="es-CO" sz="1400" dirty="0">
              <a:latin typeface="Instrument San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3F160B4B-F53C-D6DE-84E2-B8DE0214069D}"/>
              </a:ext>
            </a:extLst>
          </p:cNvPr>
          <p:cNvSpPr txBox="1"/>
          <p:nvPr/>
        </p:nvSpPr>
        <p:spPr>
          <a:xfrm>
            <a:off x="2564330" y="5457969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Soporte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EFFDB95-4904-240B-8BAC-350232A9F930}"/>
              </a:ext>
            </a:extLst>
          </p:cNvPr>
          <p:cNvSpPr txBox="1"/>
          <p:nvPr/>
        </p:nvSpPr>
        <p:spPr>
          <a:xfrm>
            <a:off x="2569883" y="5754251"/>
            <a:ext cx="234818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dirty="0">
                <a:latin typeface="Instrument Sans"/>
              </a:rPr>
              <a:t>Equipo local especializado 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CD53E004-E93F-99E6-D561-5E6A27943F9B}"/>
              </a:ext>
            </a:extLst>
          </p:cNvPr>
          <p:cNvSpPr/>
          <p:nvPr/>
        </p:nvSpPr>
        <p:spPr>
          <a:xfrm>
            <a:off x="340962" y="2416838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35F21B3-7733-18B8-CB3F-C5B35DD19BE9}"/>
              </a:ext>
            </a:extLst>
          </p:cNvPr>
          <p:cNvSpPr/>
          <p:nvPr/>
        </p:nvSpPr>
        <p:spPr>
          <a:xfrm>
            <a:off x="340962" y="342323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7D2E585-2770-9726-5EB2-9F0F60D4B1AB}"/>
              </a:ext>
            </a:extLst>
          </p:cNvPr>
          <p:cNvSpPr/>
          <p:nvPr/>
        </p:nvSpPr>
        <p:spPr>
          <a:xfrm>
            <a:off x="340962" y="441525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B2FD8DA-D7A0-D0D7-8A8C-DF7651C639B3}"/>
              </a:ext>
            </a:extLst>
          </p:cNvPr>
          <p:cNvSpPr/>
          <p:nvPr/>
        </p:nvSpPr>
        <p:spPr>
          <a:xfrm>
            <a:off x="340962" y="5407853"/>
            <a:ext cx="1315634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DE8E4E-EBD7-C865-61BA-06D94F27C125}"/>
              </a:ext>
            </a:extLst>
          </p:cNvPr>
          <p:cNvSpPr txBox="1"/>
          <p:nvPr/>
        </p:nvSpPr>
        <p:spPr>
          <a:xfrm>
            <a:off x="877755" y="2325854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1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94A88E5-223B-8601-A233-A6DBE8F92683}"/>
              </a:ext>
            </a:extLst>
          </p:cNvPr>
          <p:cNvSpPr txBox="1"/>
          <p:nvPr/>
        </p:nvSpPr>
        <p:spPr>
          <a:xfrm>
            <a:off x="877755" y="3330901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2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675C598-7736-4B28-6A44-B68979D09751}"/>
              </a:ext>
            </a:extLst>
          </p:cNvPr>
          <p:cNvSpPr txBox="1"/>
          <p:nvPr/>
        </p:nvSpPr>
        <p:spPr>
          <a:xfrm>
            <a:off x="877755" y="4317888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3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D9828DD-8256-B5DA-296E-C3D2FA93E77F}"/>
              </a:ext>
            </a:extLst>
          </p:cNvPr>
          <p:cNvSpPr txBox="1"/>
          <p:nvPr/>
        </p:nvSpPr>
        <p:spPr>
          <a:xfrm>
            <a:off x="867144" y="5316707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4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pic>
        <p:nvPicPr>
          <p:cNvPr id="96" name="Imagen 95" descr="Icono&#10;&#10;Descripción generada automáticamente">
            <a:extLst>
              <a:ext uri="{FF2B5EF4-FFF2-40B4-BE49-F238E27FC236}">
                <a16:creationId xmlns:a16="http://schemas.microsoft.com/office/drawing/2014/main" id="{43A0D479-A4D9-DA20-F32D-C377894B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3" y="2290693"/>
            <a:ext cx="836006" cy="836006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98EF015-E13E-7323-5E2B-68A13FE29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366" y="3351348"/>
            <a:ext cx="771999" cy="771999"/>
          </a:xfrm>
          <a:prstGeom prst="rect">
            <a:avLst/>
          </a:prstGeom>
        </p:spPr>
      </p:pic>
      <p:pic>
        <p:nvPicPr>
          <p:cNvPr id="5" name="Imagen 4" descr="Imagen que contiene animal, luz, alimentos&#10;&#10;Descripción generada automáticamente">
            <a:extLst>
              <a:ext uri="{FF2B5EF4-FFF2-40B4-BE49-F238E27FC236}">
                <a16:creationId xmlns:a16="http://schemas.microsoft.com/office/drawing/2014/main" id="{C190F27F-5F8C-8BFD-4E42-272F95776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60" y="4480614"/>
            <a:ext cx="809625" cy="65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5B16E-3252-49EA-2228-7D257BC8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48" y="5481818"/>
            <a:ext cx="842334" cy="5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2c89c61cbac_0_1502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414" y="4388862"/>
            <a:ext cx="1095195" cy="10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c89c61cbac_0_1502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269" y="2044585"/>
            <a:ext cx="1305560" cy="13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c89c61cbac_0_1502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229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c89c61cbac_0_1502" descr="Dibujo de una persona&#10;&#10;Descripción generada automáticamente con confianza baj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8881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c89c61cbac_0_1502" descr="Icon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08798" y="4212559"/>
            <a:ext cx="1447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c89c61cbac_0_1502" descr="Icon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30444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c89c61cbac_0_1502" descr="Icono&#10;&#10;Descripción generada automá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51038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c89c61cbac_0_1502" descr="Logotipo, Icono&#10;&#10;Descripción generada automá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0857" y="1958958"/>
            <a:ext cx="1476814" cy="147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c89c61cbac_0_1502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28352" y="2115706"/>
            <a:ext cx="1163319" cy="11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c89c61cbac_0_1502" descr="Icono&#10;&#10;Descripción generada automáticament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8758" y="4439634"/>
            <a:ext cx="1023566" cy="99365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2c89c61cbac_0_1502"/>
          <p:cNvSpPr txBox="1">
            <a:spLocks noGrp="1"/>
          </p:cNvSpPr>
          <p:nvPr>
            <p:ph type="body" idx="4294967295"/>
          </p:nvPr>
        </p:nvSpPr>
        <p:spPr>
          <a:xfrm>
            <a:off x="509845" y="715984"/>
            <a:ext cx="545782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ES" sz="3600">
                <a:latin typeface="Instrument Sans" panose="020B0604020202020204" charset="0"/>
              </a:rPr>
              <a:t>Principales Sectores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7EA01C-D3CF-51DD-E972-32F4D8D359E5}"/>
              </a:ext>
            </a:extLst>
          </p:cNvPr>
          <p:cNvSpPr txBox="1"/>
          <p:nvPr/>
        </p:nvSpPr>
        <p:spPr>
          <a:xfrm>
            <a:off x="666750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Manufactura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867469-E93B-4D74-973B-C515B1CDD5DB}"/>
              </a:ext>
            </a:extLst>
          </p:cNvPr>
          <p:cNvSpPr txBox="1"/>
          <p:nvPr/>
        </p:nvSpPr>
        <p:spPr>
          <a:xfrm>
            <a:off x="287424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Retail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7EB4B2-DD77-A411-09DC-5A7F7676072A}"/>
              </a:ext>
            </a:extLst>
          </p:cNvPr>
          <p:cNvSpPr txBox="1"/>
          <p:nvPr/>
        </p:nvSpPr>
        <p:spPr>
          <a:xfrm>
            <a:off x="513371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Servicios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0645DF-91D1-DBED-C8DF-97DC9B756E94}"/>
              </a:ext>
            </a:extLst>
          </p:cNvPr>
          <p:cNvSpPr txBox="1"/>
          <p:nvPr/>
        </p:nvSpPr>
        <p:spPr>
          <a:xfrm>
            <a:off x="7352965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Automotriz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360E4B-5695-0DC1-1F7F-6F40889D4AEF}"/>
              </a:ext>
            </a:extLst>
          </p:cNvPr>
          <p:cNvSpPr txBox="1"/>
          <p:nvPr/>
        </p:nvSpPr>
        <p:spPr>
          <a:xfrm>
            <a:off x="9455687" y="1728210"/>
            <a:ext cx="215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Alimentos y Bebidas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30C751-FE0F-E4E0-1CC0-906124667F9A}"/>
              </a:ext>
            </a:extLst>
          </p:cNvPr>
          <p:cNvSpPr txBox="1"/>
          <p:nvPr/>
        </p:nvSpPr>
        <p:spPr>
          <a:xfrm>
            <a:off x="666750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Logístico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4BC3FB-48F1-2E5B-CF8A-3BBC5F98E328}"/>
              </a:ext>
            </a:extLst>
          </p:cNvPr>
          <p:cNvSpPr txBox="1"/>
          <p:nvPr/>
        </p:nvSpPr>
        <p:spPr>
          <a:xfrm>
            <a:off x="2790822" y="3796942"/>
            <a:ext cx="191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Entretenimiento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20E09C-604B-763E-C286-E88FA7F0D54F}"/>
              </a:ext>
            </a:extLst>
          </p:cNvPr>
          <p:cNvSpPr txBox="1"/>
          <p:nvPr/>
        </p:nvSpPr>
        <p:spPr>
          <a:xfrm>
            <a:off x="5133712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Financiero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251BED-0936-D793-FD2F-A525B6C440D8}"/>
              </a:ext>
            </a:extLst>
          </p:cNvPr>
          <p:cNvSpPr txBox="1"/>
          <p:nvPr/>
        </p:nvSpPr>
        <p:spPr>
          <a:xfrm>
            <a:off x="7352965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Telcom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3D1FC0-B226-B4E1-926F-0012AD121961}"/>
              </a:ext>
            </a:extLst>
          </p:cNvPr>
          <p:cNvSpPr txBox="1"/>
          <p:nvPr/>
        </p:nvSpPr>
        <p:spPr>
          <a:xfrm>
            <a:off x="9615072" y="3796942"/>
            <a:ext cx="183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Tecnología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4" name="Google Shape;493;g2c89c61cbac_0_751">
            <a:extLst>
              <a:ext uri="{FF2B5EF4-FFF2-40B4-BE49-F238E27FC236}">
                <a16:creationId xmlns:a16="http://schemas.microsoft.com/office/drawing/2014/main" id="{0B17AE21-888E-D4B4-836B-C4DD20DFB8D0}"/>
              </a:ext>
            </a:extLst>
          </p:cNvPr>
          <p:cNvSpPr txBox="1"/>
          <p:nvPr/>
        </p:nvSpPr>
        <p:spPr>
          <a:xfrm>
            <a:off x="509845" y="386903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rgbClr val="00B5CC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B5CC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98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3519376" y="850794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¿QUIÉNES SOMOS?</a:t>
            </a:r>
          </a:p>
          <a:p>
            <a:endParaRPr lang="es-C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265223" y="1860216"/>
            <a:ext cx="13003" cy="17328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538;p42">
            <a:extLst>
              <a:ext uri="{FF2B5EF4-FFF2-40B4-BE49-F238E27FC236}">
                <a16:creationId xmlns:a16="http://schemas.microsoft.com/office/drawing/2014/main" id="{332F7B1E-3EB2-CA46-6CC8-1293C63D31F1}"/>
              </a:ext>
            </a:extLst>
          </p:cNvPr>
          <p:cNvCxnSpPr>
            <a:cxnSpLocks/>
          </p:cNvCxnSpPr>
          <p:nvPr/>
        </p:nvCxnSpPr>
        <p:spPr>
          <a:xfrm>
            <a:off x="4677484" y="3888234"/>
            <a:ext cx="14505" cy="193312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539;p42">
            <a:extLst>
              <a:ext uri="{FF2B5EF4-FFF2-40B4-BE49-F238E27FC236}">
                <a16:creationId xmlns:a16="http://schemas.microsoft.com/office/drawing/2014/main" id="{A2BDBCDD-4B84-3A07-8AA6-239D20CFB3F8}"/>
              </a:ext>
            </a:extLst>
          </p:cNvPr>
          <p:cNvCxnSpPr>
            <a:cxnSpLocks/>
          </p:cNvCxnSpPr>
          <p:nvPr/>
        </p:nvCxnSpPr>
        <p:spPr>
          <a:xfrm>
            <a:off x="7626813" y="3893058"/>
            <a:ext cx="14433" cy="19234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543;p42">
            <a:extLst>
              <a:ext uri="{FF2B5EF4-FFF2-40B4-BE49-F238E27FC236}">
                <a16:creationId xmlns:a16="http://schemas.microsoft.com/office/drawing/2014/main" id="{FFDF008D-44B6-23CA-39D1-B32D596D3FC8}"/>
              </a:ext>
            </a:extLst>
          </p:cNvPr>
          <p:cNvSpPr txBox="1"/>
          <p:nvPr/>
        </p:nvSpPr>
        <p:spPr>
          <a:xfrm>
            <a:off x="643565" y="2881102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Cumplimiento con estándares mundiales de seguridad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547;p42">
            <a:extLst>
              <a:ext uri="{FF2B5EF4-FFF2-40B4-BE49-F238E27FC236}">
                <a16:creationId xmlns:a16="http://schemas.microsoft.com/office/drawing/2014/main" id="{7CFEC52F-4ED7-EDC1-9377-8E85DCDE4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126" y="2099111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72;p42" descr="Icono&#10;&#10;Descripción generada automáticamente">
            <a:extLst>
              <a:ext uri="{FF2B5EF4-FFF2-40B4-BE49-F238E27FC236}">
                <a16:creationId xmlns:a16="http://schemas.microsoft.com/office/drawing/2014/main" id="{998FC0E9-FF6E-296C-90F3-3C77E943B6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219" y="2029263"/>
            <a:ext cx="765101" cy="76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8983224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535;p42">
            <a:extLst>
              <a:ext uri="{FF2B5EF4-FFF2-40B4-BE49-F238E27FC236}">
                <a16:creationId xmlns:a16="http://schemas.microsoft.com/office/drawing/2014/main" id="{538A2A0A-0777-04BD-05B2-A05503B90AF5}"/>
              </a:ext>
            </a:extLst>
          </p:cNvPr>
          <p:cNvCxnSpPr>
            <a:cxnSpLocks/>
          </p:cNvCxnSpPr>
          <p:nvPr/>
        </p:nvCxnSpPr>
        <p:spPr>
          <a:xfrm>
            <a:off x="6163542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Nuestro Diferencial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5" name="Google Shape;543;p42">
            <a:extLst>
              <a:ext uri="{FF2B5EF4-FFF2-40B4-BE49-F238E27FC236}">
                <a16:creationId xmlns:a16="http://schemas.microsoft.com/office/drawing/2014/main" id="{34F8CB69-A56E-2345-595B-7A30B76AA693}"/>
              </a:ext>
            </a:extLst>
          </p:cNvPr>
          <p:cNvSpPr txBox="1"/>
          <p:nvPr/>
        </p:nvSpPr>
        <p:spPr>
          <a:xfrm>
            <a:off x="3596007" y="2910980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Gestión de tecnología acorde a su necesidad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6" name="Google Shape;543;p42">
            <a:extLst>
              <a:ext uri="{FF2B5EF4-FFF2-40B4-BE49-F238E27FC236}">
                <a16:creationId xmlns:a16="http://schemas.microsoft.com/office/drawing/2014/main" id="{E73073B2-70D1-3726-31EC-CC574ABCC3C5}"/>
              </a:ext>
            </a:extLst>
          </p:cNvPr>
          <p:cNvSpPr txBox="1"/>
          <p:nvPr/>
        </p:nvSpPr>
        <p:spPr>
          <a:xfrm>
            <a:off x="6481323" y="287119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Disponibilidad de servicios para la gestión de sus CPE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543;p42">
            <a:extLst>
              <a:ext uri="{FF2B5EF4-FFF2-40B4-BE49-F238E27FC236}">
                <a16:creationId xmlns:a16="http://schemas.microsoft.com/office/drawing/2014/main" id="{13D16DCF-A530-CC5F-F188-7615A6698075}"/>
              </a:ext>
            </a:extLst>
          </p:cNvPr>
          <p:cNvSpPr txBox="1"/>
          <p:nvPr/>
        </p:nvSpPr>
        <p:spPr>
          <a:xfrm>
            <a:off x="9252112" y="2910979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Dedique su tiempo a la gestión de su negocio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98A1150D-B058-BE46-2901-8D9619E755D0}"/>
              </a:ext>
            </a:extLst>
          </p:cNvPr>
          <p:cNvGrpSpPr/>
          <p:nvPr/>
        </p:nvGrpSpPr>
        <p:grpSpPr>
          <a:xfrm>
            <a:off x="7203733" y="1893547"/>
            <a:ext cx="846159" cy="1163760"/>
            <a:chOff x="6602017" y="585190"/>
            <a:chExt cx="914400" cy="1229444"/>
          </a:xfrm>
        </p:grpSpPr>
        <p:pic>
          <p:nvPicPr>
            <p:cNvPr id="52" name="Gráfico 51" descr="Mano abierta contorno">
              <a:extLst>
                <a:ext uri="{FF2B5EF4-FFF2-40B4-BE49-F238E27FC236}">
                  <a16:creationId xmlns:a16="http://schemas.microsoft.com/office/drawing/2014/main" id="{14A8E923-925D-2F71-0FAE-FD6BEC09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2017" y="900234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Engranajes contorno">
              <a:extLst>
                <a:ext uri="{FF2B5EF4-FFF2-40B4-BE49-F238E27FC236}">
                  <a16:creationId xmlns:a16="http://schemas.microsoft.com/office/drawing/2014/main" id="{23DC22CE-EB05-B198-3667-5B4D9CD4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8140" y="585190"/>
              <a:ext cx="610196" cy="610196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12C8789-2A99-5A31-E6A0-51F248476698}"/>
              </a:ext>
            </a:extLst>
          </p:cNvPr>
          <p:cNvGrpSpPr/>
          <p:nvPr/>
        </p:nvGrpSpPr>
        <p:grpSpPr>
          <a:xfrm>
            <a:off x="9888906" y="1874185"/>
            <a:ext cx="1168721" cy="1075255"/>
            <a:chOff x="9779974" y="1357434"/>
            <a:chExt cx="914400" cy="914400"/>
          </a:xfrm>
        </p:grpSpPr>
        <p:pic>
          <p:nvPicPr>
            <p:cNvPr id="56" name="Gráfico 55" descr="Cronómetro contorno">
              <a:extLst>
                <a:ext uri="{FF2B5EF4-FFF2-40B4-BE49-F238E27FC236}">
                  <a16:creationId xmlns:a16="http://schemas.microsoft.com/office/drawing/2014/main" id="{9A5E320D-4C9A-0792-F04F-AF1BA7E9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9974" y="1357434"/>
              <a:ext cx="914400" cy="914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1434D8B-7639-8112-AB6D-345F4C3FD1A9}"/>
                </a:ext>
              </a:extLst>
            </p:cNvPr>
            <p:cNvSpPr txBox="1"/>
            <p:nvPr/>
          </p:nvSpPr>
          <p:spPr>
            <a:xfrm>
              <a:off x="9989638" y="1684066"/>
              <a:ext cx="495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rgbClr val="00B5CC"/>
                  </a:solidFill>
                </a:rPr>
                <a:t>24</a:t>
              </a:r>
              <a:endParaRPr lang="es-PE">
                <a:solidFill>
                  <a:srgbClr val="00B5CC"/>
                </a:solidFill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9477F66-E108-F61C-8AE0-98D2A8A4DC33}"/>
              </a:ext>
            </a:extLst>
          </p:cNvPr>
          <p:cNvGrpSpPr/>
          <p:nvPr/>
        </p:nvGrpSpPr>
        <p:grpSpPr>
          <a:xfrm>
            <a:off x="2798708" y="4188887"/>
            <a:ext cx="914400" cy="914400"/>
            <a:chOff x="793291" y="3829898"/>
            <a:chExt cx="914400" cy="914400"/>
          </a:xfrm>
        </p:grpSpPr>
        <p:pic>
          <p:nvPicPr>
            <p:cNvPr id="59" name="Gráfico 58" descr="Diana contorno">
              <a:extLst>
                <a:ext uri="{FF2B5EF4-FFF2-40B4-BE49-F238E27FC236}">
                  <a16:creationId xmlns:a16="http://schemas.microsoft.com/office/drawing/2014/main" id="{18D5056A-24E1-BEA9-7096-5FD2EFB9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291" y="3829898"/>
              <a:ext cx="914400" cy="914400"/>
            </a:xfrm>
            <a:prstGeom prst="rect">
              <a:avLst/>
            </a:prstGeom>
          </p:spPr>
        </p:pic>
        <p:pic>
          <p:nvPicPr>
            <p:cNvPr id="60" name="Google Shape;701;g2c89c61cbac_0_1967">
              <a:extLst>
                <a:ext uri="{FF2B5EF4-FFF2-40B4-BE49-F238E27FC236}">
                  <a16:creationId xmlns:a16="http://schemas.microsoft.com/office/drawing/2014/main" id="{D9EE5805-018F-BAB5-D5FB-BB0672CBAA9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62378" b="59738"/>
            <a:stretch/>
          </p:blipFill>
          <p:spPr>
            <a:xfrm>
              <a:off x="1394036" y="3915664"/>
              <a:ext cx="236614" cy="2526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D08B7893-414A-987F-02C5-A96C27130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0615" y="3963580"/>
              <a:ext cx="349281" cy="35933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4AC811B-8988-FCCB-114B-6222987EF0D3}"/>
              </a:ext>
            </a:extLst>
          </p:cNvPr>
          <p:cNvGrpSpPr/>
          <p:nvPr/>
        </p:nvGrpSpPr>
        <p:grpSpPr>
          <a:xfrm>
            <a:off x="5706342" y="4200175"/>
            <a:ext cx="914400" cy="914400"/>
            <a:chOff x="3141423" y="3982945"/>
            <a:chExt cx="914400" cy="914400"/>
          </a:xfrm>
        </p:grpSpPr>
        <p:pic>
          <p:nvPicPr>
            <p:cNvPr id="71" name="Gráfico 70" descr="Gráfico de barras con tendencia alcista contorno">
              <a:extLst>
                <a:ext uri="{FF2B5EF4-FFF2-40B4-BE49-F238E27FC236}">
                  <a16:creationId xmlns:a16="http://schemas.microsoft.com/office/drawing/2014/main" id="{279C2B87-6F99-A4AD-50C1-AFCE1F62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141423" y="3982945"/>
              <a:ext cx="914400" cy="914400"/>
            </a:xfrm>
            <a:prstGeom prst="rect">
              <a:avLst/>
            </a:prstGeom>
          </p:spPr>
        </p:pic>
        <p:pic>
          <p:nvPicPr>
            <p:cNvPr id="85" name="Gráfico 84" descr="Flecha derecha con relleno sólido">
              <a:extLst>
                <a:ext uri="{FF2B5EF4-FFF2-40B4-BE49-F238E27FC236}">
                  <a16:creationId xmlns:a16="http://schemas.microsoft.com/office/drawing/2014/main" id="{87DEDA82-B1B6-E303-4BDC-49562E3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923223">
              <a:off x="3262527" y="4005597"/>
              <a:ext cx="470558" cy="545285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EED50DD4-3452-A011-81B3-5210609FB62D}"/>
              </a:ext>
            </a:extLst>
          </p:cNvPr>
          <p:cNvGrpSpPr/>
          <p:nvPr/>
        </p:nvGrpSpPr>
        <p:grpSpPr>
          <a:xfrm>
            <a:off x="8539081" y="4151258"/>
            <a:ext cx="914400" cy="914400"/>
            <a:chOff x="7949000" y="4051564"/>
            <a:chExt cx="914400" cy="914400"/>
          </a:xfrm>
        </p:grpSpPr>
        <p:pic>
          <p:nvPicPr>
            <p:cNvPr id="89" name="Gráfico 88" descr="Escudo contorno">
              <a:extLst>
                <a:ext uri="{FF2B5EF4-FFF2-40B4-BE49-F238E27FC236}">
                  <a16:creationId xmlns:a16="http://schemas.microsoft.com/office/drawing/2014/main" id="{2436DC7E-2F00-FA89-A047-8728D47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49000" y="4051564"/>
              <a:ext cx="914400" cy="914400"/>
            </a:xfrm>
            <a:prstGeom prst="rect">
              <a:avLst/>
            </a:prstGeom>
          </p:spPr>
        </p:pic>
        <p:pic>
          <p:nvPicPr>
            <p:cNvPr id="93" name="Gráfico 92" descr="Bloquear contorno">
              <a:extLst>
                <a:ext uri="{FF2B5EF4-FFF2-40B4-BE49-F238E27FC236}">
                  <a16:creationId xmlns:a16="http://schemas.microsoft.com/office/drawing/2014/main" id="{7ECD5688-F65F-FF16-9BB9-A7190D36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16426" y="4319301"/>
              <a:ext cx="382052" cy="382052"/>
            </a:xfrm>
            <a:prstGeom prst="rect">
              <a:avLst/>
            </a:prstGeom>
          </p:spPr>
        </p:pic>
      </p:grpSp>
      <p:sp>
        <p:nvSpPr>
          <p:cNvPr id="95" name="Google Shape;543;p42">
            <a:extLst>
              <a:ext uri="{FF2B5EF4-FFF2-40B4-BE49-F238E27FC236}">
                <a16:creationId xmlns:a16="http://schemas.microsoft.com/office/drawing/2014/main" id="{99744A22-129E-857C-D050-0CA0735923DC}"/>
              </a:ext>
            </a:extLst>
          </p:cNvPr>
          <p:cNvSpPr txBox="1"/>
          <p:nvPr/>
        </p:nvSpPr>
        <p:spPr>
          <a:xfrm>
            <a:off x="216504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Sea competitivo con las mejores soluciones del mercado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543;p42">
            <a:extLst>
              <a:ext uri="{FF2B5EF4-FFF2-40B4-BE49-F238E27FC236}">
                <a16:creationId xmlns:a16="http://schemas.microsoft.com/office/drawing/2014/main" id="{E291FCD4-62A2-0E36-008A-6CE79ECBDA32}"/>
              </a:ext>
            </a:extLst>
          </p:cNvPr>
          <p:cNvSpPr txBox="1"/>
          <p:nvPr/>
        </p:nvSpPr>
        <p:spPr>
          <a:xfrm>
            <a:off x="786018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Información segura y  disponible, administrada por expertos</a:t>
            </a:r>
          </a:p>
        </p:txBody>
      </p:sp>
      <p:sp>
        <p:nvSpPr>
          <p:cNvPr id="97" name="Google Shape;543;p42">
            <a:extLst>
              <a:ext uri="{FF2B5EF4-FFF2-40B4-BE49-F238E27FC236}">
                <a16:creationId xmlns:a16="http://schemas.microsoft.com/office/drawing/2014/main" id="{BD1181B3-6CA4-4FAE-0F5D-6D618950FD1F}"/>
              </a:ext>
            </a:extLst>
          </p:cNvPr>
          <p:cNvSpPr txBox="1"/>
          <p:nvPr/>
        </p:nvSpPr>
        <p:spPr>
          <a:xfrm>
            <a:off x="5036366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Rentabilice inversión, reduciendo costos tecnológicos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003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hield&#10;&#10;Description automatically generated">
            <a:extLst>
              <a:ext uri="{FF2B5EF4-FFF2-40B4-BE49-F238E27FC236}">
                <a16:creationId xmlns:a16="http://schemas.microsoft.com/office/drawing/2014/main" id="{A468F786-D8F1-9746-F8A3-E434FD81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" y="1814"/>
            <a:ext cx="5087952" cy="6863442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523283" y="611436"/>
            <a:ext cx="466466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419" sz="3600" dirty="0">
                <a:solidFill>
                  <a:srgbClr val="FFFFFF"/>
                </a:solidFill>
                <a:latin typeface="Instrument Sans"/>
                <a:sym typeface="Instrument Sans Medium"/>
              </a:rPr>
              <a:t>Autentificaciones</a:t>
            </a:r>
            <a:endParaRPr lang="es-ES" dirty="0"/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528436" y="36869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CERTIFICACIONES</a:t>
            </a:r>
            <a:endParaRPr lang="es-419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</a:endParaRPr>
          </a:p>
        </p:txBody>
      </p:sp>
      <p:sp>
        <p:nvSpPr>
          <p:cNvPr id="6" name="Google Shape;685;g2c895c8cee2_0_572">
            <a:extLst>
              <a:ext uri="{FF2B5EF4-FFF2-40B4-BE49-F238E27FC236}">
                <a16:creationId xmlns:a16="http://schemas.microsoft.com/office/drawing/2014/main" id="{A475B545-ABE9-F38A-E796-3B03991F6EAB}"/>
              </a:ext>
            </a:extLst>
          </p:cNvPr>
          <p:cNvSpPr txBox="1">
            <a:spLocks/>
          </p:cNvSpPr>
          <p:nvPr/>
        </p:nvSpPr>
        <p:spPr>
          <a:xfrm>
            <a:off x="7852493" y="508089"/>
            <a:ext cx="38020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TODO BAJO CONTROL </a:t>
            </a:r>
          </a:p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“WE HAVE YOU COVERED”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Outfit" pitchFamily="2" charset="0"/>
              <a:sym typeface="Tahoma"/>
            </a:endParaRPr>
          </a:p>
        </p:txBody>
      </p:sp>
      <p:pic>
        <p:nvPicPr>
          <p:cNvPr id="7" name="Google Shape;1500;p7" descr="A screenshot of a computer&#10;&#10;Description automatically generated">
            <a:extLst>
              <a:ext uri="{FF2B5EF4-FFF2-40B4-BE49-F238E27FC236}">
                <a16:creationId xmlns:a16="http://schemas.microsoft.com/office/drawing/2014/main" id="{DC53988E-6F82-F90D-2918-879CE148EC76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349" y="1614170"/>
            <a:ext cx="3166227" cy="278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03;p7" descr="A logo for a company&#10;&#10;Description automatically generated">
            <a:extLst>
              <a:ext uri="{FF2B5EF4-FFF2-40B4-BE49-F238E27FC236}">
                <a16:creationId xmlns:a16="http://schemas.microsoft.com/office/drawing/2014/main" id="{A7608D7F-F870-19F8-F8ED-E2AD4B35C0F4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606" y="1346152"/>
            <a:ext cx="1449910" cy="132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6" descr="Imagen que contiene firmar, exterior, palo, señal&#10;&#10;Descripción generada automáticamente">
            <a:extLst>
              <a:ext uri="{FF2B5EF4-FFF2-40B4-BE49-F238E27FC236}">
                <a16:creationId xmlns:a16="http://schemas.microsoft.com/office/drawing/2014/main" id="{DF593358-DCEA-0573-7BB8-E5BA4BAF50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025" y="3245962"/>
            <a:ext cx="1147644" cy="1155181"/>
          </a:xfrm>
          <a:prstGeom prst="rect">
            <a:avLst/>
          </a:prstGeom>
        </p:spPr>
      </p:pic>
      <p:pic>
        <p:nvPicPr>
          <p:cNvPr id="16" name="Picture 4" descr="Synergy Appraised at Maturity Level 3 for CMMI-DEV | News">
            <a:extLst>
              <a:ext uri="{FF2B5EF4-FFF2-40B4-BE49-F238E27FC236}">
                <a16:creationId xmlns:a16="http://schemas.microsoft.com/office/drawing/2014/main" id="{E2E49459-6378-DB2F-94B8-13CDDC1DE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249" y="4806958"/>
            <a:ext cx="4231803" cy="8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FF8FF1-6803-A328-23BF-6198CE8E1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188271" y="6612444"/>
            <a:ext cx="722760" cy="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677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2.xml><?xml version="1.0" encoding="utf-8"?>
<a:theme xmlns:a="http://schemas.openxmlformats.org/drawingml/2006/main" name="1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3.xml><?xml version="1.0" encoding="utf-8"?>
<a:theme xmlns:a="http://schemas.openxmlformats.org/drawingml/2006/main" name="3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4.xml><?xml version="1.0" encoding="utf-8"?>
<a:theme xmlns:a="http://schemas.openxmlformats.org/drawingml/2006/main" name="4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5.xml><?xml version="1.0" encoding="utf-8"?>
<a:theme xmlns:a="http://schemas.openxmlformats.org/drawingml/2006/main" name="2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Outif">
      <a:majorFont>
        <a:latin typeface="Outfit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36918DEDA39D40B86952B93DC3C6EB" ma:contentTypeVersion="12" ma:contentTypeDescription="Crear nuevo documento." ma:contentTypeScope="" ma:versionID="c3ea86d42b27993af01c13701f9e8d91">
  <xsd:schema xmlns:xsd="http://www.w3.org/2001/XMLSchema" xmlns:xs="http://www.w3.org/2001/XMLSchema" xmlns:p="http://schemas.microsoft.com/office/2006/metadata/properties" xmlns:ns2="8fc40260-dfd7-40a4-a85c-967c4896b146" xmlns:ns3="03a00eab-5830-4fd3-b523-a06a7c8d179a" targetNamespace="http://schemas.microsoft.com/office/2006/metadata/properties" ma:root="true" ma:fieldsID="696164abde6b1e9cbf8fc324f328488f" ns2:_="" ns3:_="">
    <xsd:import namespace="8fc40260-dfd7-40a4-a85c-967c4896b146"/>
    <xsd:import namespace="03a00eab-5830-4fd3-b523-a06a7c8d1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0260-dfd7-40a4-a85c-967c4896b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4421858-aab3-4d5d-a380-932938c02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00eab-5830-4fd3-b523-a06a7c8d17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7d434f-2193-4439-bf65-bfb6818c78d9}" ma:internalName="TaxCatchAll" ma:showField="CatchAllData" ma:web="03a00eab-5830-4fd3-b523-a06a7c8d1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c40260-dfd7-40a4-a85c-967c4896b146">
      <Terms xmlns="http://schemas.microsoft.com/office/infopath/2007/PartnerControls"/>
    </lcf76f155ced4ddcb4097134ff3c332f>
    <TaxCatchAll xmlns="03a00eab-5830-4fd3-b523-a06a7c8d179a" xsi:nil="true"/>
  </documentManagement>
</p:properties>
</file>

<file path=customXml/itemProps1.xml><?xml version="1.0" encoding="utf-8"?>
<ds:datastoreItem xmlns:ds="http://schemas.openxmlformats.org/officeDocument/2006/customXml" ds:itemID="{6920C388-D6ED-46DF-9E1E-C7AE298C6F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FDD5FF-6ED1-4561-A74D-1B399BD546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c40260-dfd7-40a4-a85c-967c4896b146"/>
    <ds:schemaRef ds:uri="03a00eab-5830-4fd3-b523-a06a7c8d1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A74E9C-2EB3-42FD-BC6B-9EF81C5A1243}">
  <ds:schemaRefs>
    <ds:schemaRef ds:uri="http://www.w3.org/XML/1998/namespace"/>
    <ds:schemaRef ds:uri="http://purl.org/dc/elements/1.1/"/>
    <ds:schemaRef ds:uri="http://schemas.microsoft.com/office/infopath/2007/PartnerControls"/>
    <ds:schemaRef ds:uri="03a00eab-5830-4fd3-b523-a06a7c8d179a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8fc40260-dfd7-40a4-a85c-967c4896b146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490</Words>
  <Application>Microsoft Office PowerPoint</Application>
  <PresentationFormat>Panorámica</PresentationFormat>
  <Paragraphs>103</Paragraphs>
  <Slides>15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Tema de Office</vt:lpstr>
      <vt:lpstr>1_Tema de Office</vt:lpstr>
      <vt:lpstr>3_Tema de Office</vt:lpstr>
      <vt:lpstr>4_Tema de Office</vt:lpstr>
      <vt:lpstr>2_Tema de Office</vt:lpstr>
      <vt:lpstr>Suite de Facturación Electrónica Estela</vt:lpstr>
      <vt:lpstr>Presentación de PowerPoint</vt:lpstr>
      <vt:lpstr>Presentación de PowerPoint</vt:lpstr>
      <vt:lpstr>Presentación de PowerPoint</vt:lpstr>
      <vt:lpstr>Presentación de PowerPoint</vt:lpstr>
      <vt:lpstr>Proveedor Regional con Atención Local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Yadira Gibaja Cusi</dc:creator>
  <cp:lastModifiedBy>Paola Yadira Gibaja Cusi</cp:lastModifiedBy>
  <cp:revision>182</cp:revision>
  <dcterms:created xsi:type="dcterms:W3CDTF">2024-04-16T14:47:04Z</dcterms:created>
  <dcterms:modified xsi:type="dcterms:W3CDTF">2024-08-02T06:57:39Z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0x0101005A36918DEDA39D40B86952B93DC3C6EB</vt:lpwstr>
  </property>
  <property fmtid="{D5CDD505-2E9C-101B-9397-08002B2CF9AE}" pid="3" name="MediaServiceImageTags">
    <vt:lpwstr/>
  </property>
</Properties>
</file>