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682" r:id="rId5"/>
    <p:sldMasterId id="2147483742" r:id="rId6"/>
  </p:sldMasterIdLst>
  <p:notesMasterIdLst>
    <p:notesMasterId r:id="rId19"/>
  </p:notesMasterIdLst>
  <p:handoutMasterIdLst>
    <p:handoutMasterId r:id="rId20"/>
  </p:handoutMasterIdLst>
  <p:sldIdLst>
    <p:sldId id="256" r:id="rId7"/>
    <p:sldId id="299" r:id="rId8"/>
    <p:sldId id="301" r:id="rId9"/>
    <p:sldId id="332" r:id="rId10"/>
    <p:sldId id="3035" r:id="rId11"/>
    <p:sldId id="266" r:id="rId12"/>
    <p:sldId id="317" r:id="rId13"/>
    <p:sldId id="341" r:id="rId14"/>
    <p:sldId id="293" r:id="rId15"/>
    <p:sldId id="264" r:id="rId16"/>
    <p:sldId id="339" r:id="rId17"/>
    <p:sldId id="290" r:id="rId18"/>
  </p:sldIdLst>
  <p:sldSz cx="12192000" cy="6858000"/>
  <p:notesSz cx="6858000" cy="9144000"/>
  <p:embeddedFontLst>
    <p:embeddedFont>
      <p:font typeface="Century Gothic" panose="020B0502020202020204" pitchFamily="34" charset="0"/>
      <p:regular r:id="rId21"/>
      <p:bold r:id="rId22"/>
      <p:italic r:id="rId23"/>
      <p:boldItalic r:id="rId24"/>
    </p:embeddedFont>
    <p:embeddedFont>
      <p:font typeface="Instrument Sans" panose="020B0604020202020204" charset="0"/>
      <p:regular r:id="rId25"/>
      <p:bold r:id="rId26"/>
      <p:italic r:id="rId27"/>
      <p:boldItalic r:id="rId28"/>
    </p:embeddedFont>
    <p:embeddedFont>
      <p:font typeface="Outfit" charset="0"/>
      <p:regular r:id="rId29"/>
      <p:bold r:id="rId30"/>
    </p:embeddedFont>
    <p:embeddedFont>
      <p:font typeface="Poppins" panose="00000500000000000000" pitchFamily="2" charset="0"/>
      <p:regular r:id="rId31"/>
      <p:bold r:id="rId32"/>
      <p:italic r:id="rId33"/>
      <p:boldItalic r:id="rId34"/>
    </p:embeddedFont>
    <p:embeddedFont>
      <p:font typeface="Raleway" pitchFamily="2" charset="0"/>
      <p:regular r:id="rId35"/>
      <p:bold r:id="rId36"/>
      <p:italic r:id="rId37"/>
      <p:boldItalic r:id="rId38"/>
    </p:embeddedFont>
    <p:embeddedFont>
      <p:font typeface="Tahoma" panose="020B0604030504040204" pitchFamily="34" charset="0"/>
      <p:regular r:id="rId39"/>
      <p:bold r:id="rId40"/>
    </p:embeddedFont>
    <p:embeddedFont>
      <p:font typeface="Verdana" panose="020B0604030504040204" pitchFamily="34" charset="0"/>
      <p:regular r:id="rId41"/>
      <p:bold r:id="rId42"/>
      <p:italic r:id="rId43"/>
      <p:boldItalic r:id="rId4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464"/>
    <a:srgbClr val="95F8EC"/>
    <a:srgbClr val="00B5CC"/>
    <a:srgbClr val="F3FFFC"/>
    <a:srgbClr val="19EFD6"/>
    <a:srgbClr val="001C2A"/>
    <a:srgbClr val="5A5A5A"/>
    <a:srgbClr val="DEFFF8"/>
    <a:srgbClr val="003661"/>
    <a:srgbClr val="8DF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B356C6-1F4B-106E-4F29-AE70763831DC}" v="6" dt="2024-08-02T06:59:19.819"/>
    <p1510:client id="{26942065-F724-508F-FD12-7D76366B88ED}" v="5" dt="2024-08-01T22:43:20.310"/>
    <p1510:client id="{4D05F56A-7EA1-39AA-7B4A-E7ED8272D312}" v="3" dt="2024-08-02T01:06:42.894"/>
    <p1510:client id="{B1741098-9A2A-9559-040F-ED868C121B07}" v="1" dt="2024-08-01T23:39:48.819"/>
    <p1510:client id="{C8274C4D-4A0D-B902-D278-E4FEE02F94CE}" v="66" dt="2024-08-01T23:36:34.31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061" autoAdjust="0"/>
  </p:normalViewPr>
  <p:slideViewPr>
    <p:cSldViewPr snapToGrid="0">
      <p:cViewPr varScale="1">
        <p:scale>
          <a:sx n="62" d="100"/>
          <a:sy n="62" d="100"/>
        </p:scale>
        <p:origin x="768"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09" d="100"/>
          <a:sy n="109" d="100"/>
        </p:scale>
        <p:origin x="534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9.fntdata"/><Relationship Id="rId11" Type="http://schemas.openxmlformats.org/officeDocument/2006/relationships/slide" Target="slides/slide5.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notesMaster" Target="notesMasters/notesMaster1.xml"/><Relationship Id="rId31" Type="http://schemas.openxmlformats.org/officeDocument/2006/relationships/font" Target="fonts/font11.fntdata"/><Relationship Id="rId44" Type="http://schemas.openxmlformats.org/officeDocument/2006/relationships/font" Target="fonts/font24.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viewProps" Target="viewProps.xml"/><Relationship Id="rId20" Type="http://schemas.openxmlformats.org/officeDocument/2006/relationships/handoutMaster" Target="handoutMasters/handoutMaster1.xml"/><Relationship Id="rId41"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fia Carolina Forero Vargas" userId="S::sforero_facturecolombia.com#ext#@pegtecnologia.onmicrosoft.com::1f72b1e2-ed12-4277-8860-424330c2723f" providerId="AD" clId="Web-{26942065-F724-508F-FD12-7D76366B88ED}"/>
    <pc:docChg chg="addSld delSld modSld">
      <pc:chgData name="Sofia Carolina Forero Vargas" userId="S::sforero_facturecolombia.com#ext#@pegtecnologia.onmicrosoft.com::1f72b1e2-ed12-4277-8860-424330c2723f" providerId="AD" clId="Web-{26942065-F724-508F-FD12-7D76366B88ED}" dt="2024-08-01T22:43:20.310" v="4" actId="14100"/>
      <pc:docMkLst>
        <pc:docMk/>
      </pc:docMkLst>
      <pc:sldChg chg="modSp">
        <pc:chgData name="Sofia Carolina Forero Vargas" userId="S::sforero_facturecolombia.com#ext#@pegtecnologia.onmicrosoft.com::1f72b1e2-ed12-4277-8860-424330c2723f" providerId="AD" clId="Web-{26942065-F724-508F-FD12-7D76366B88ED}" dt="2024-08-01T22:43:20.310" v="4" actId="14100"/>
        <pc:sldMkLst>
          <pc:docMk/>
          <pc:sldMk cId="1548803772" sldId="309"/>
        </pc:sldMkLst>
        <pc:spChg chg="mod">
          <ac:chgData name="Sofia Carolina Forero Vargas" userId="S::sforero_facturecolombia.com#ext#@pegtecnologia.onmicrosoft.com::1f72b1e2-ed12-4277-8860-424330c2723f" providerId="AD" clId="Web-{26942065-F724-508F-FD12-7D76366B88ED}" dt="2024-08-01T22:43:02.810" v="2" actId="1076"/>
          <ac:spMkLst>
            <pc:docMk/>
            <pc:sldMk cId="1548803772" sldId="309"/>
            <ac:spMk id="31" creationId="{F0184971-FACB-B2BA-F8BE-BF364DC07C3C}"/>
          </ac:spMkLst>
        </pc:spChg>
        <pc:spChg chg="mod">
          <ac:chgData name="Sofia Carolina Forero Vargas" userId="S::sforero_facturecolombia.com#ext#@pegtecnologia.onmicrosoft.com::1f72b1e2-ed12-4277-8860-424330c2723f" providerId="AD" clId="Web-{26942065-F724-508F-FD12-7D76366B88ED}" dt="2024-08-01T22:43:20.310" v="4" actId="14100"/>
          <ac:spMkLst>
            <pc:docMk/>
            <pc:sldMk cId="1548803772" sldId="309"/>
            <ac:spMk id="47" creationId="{175928CC-BF40-BD19-295F-9F6C48738218}"/>
          </ac:spMkLst>
        </pc:spChg>
        <pc:cxnChg chg="mod">
          <ac:chgData name="Sofia Carolina Forero Vargas" userId="S::sforero_facturecolombia.com#ext#@pegtecnologia.onmicrosoft.com::1f72b1e2-ed12-4277-8860-424330c2723f" providerId="AD" clId="Web-{26942065-F724-508F-FD12-7D76366B88ED}" dt="2024-08-01T22:43:09.138" v="3" actId="14100"/>
          <ac:cxnSpMkLst>
            <pc:docMk/>
            <pc:sldMk cId="1548803772" sldId="309"/>
            <ac:cxnSpMk id="33" creationId="{AF808DA2-E57B-4C13-E4EC-6389CDC77E9B}"/>
          </ac:cxnSpMkLst>
        </pc:cxnChg>
      </pc:sldChg>
      <pc:sldChg chg="del">
        <pc:chgData name="Sofia Carolina Forero Vargas" userId="S::sforero_facturecolombia.com#ext#@pegtecnologia.onmicrosoft.com::1f72b1e2-ed12-4277-8860-424330c2723f" providerId="AD" clId="Web-{26942065-F724-508F-FD12-7D76366B88ED}" dt="2024-08-01T22:42:53.684" v="1"/>
        <pc:sldMkLst>
          <pc:docMk/>
          <pc:sldMk cId="182709419" sldId="315"/>
        </pc:sldMkLst>
      </pc:sldChg>
      <pc:sldChg chg="add">
        <pc:chgData name="Sofia Carolina Forero Vargas" userId="S::sforero_facturecolombia.com#ext#@pegtecnologia.onmicrosoft.com::1f72b1e2-ed12-4277-8860-424330c2723f" providerId="AD" clId="Web-{26942065-F724-508F-FD12-7D76366B88ED}" dt="2024-08-01T22:42:36.402" v="0"/>
        <pc:sldMkLst>
          <pc:docMk/>
          <pc:sldMk cId="2569967748" sldId="341"/>
        </pc:sldMkLst>
      </pc:sldChg>
    </pc:docChg>
  </pc:docChgLst>
  <pc:docChgLst>
    <pc:chgData name="Paola Yadira Gibaja Cusi" userId="S::paola.gibaja@estela.com::f3575662-87c4-4041-911f-3ffe81db7be9" providerId="AD" clId="Web-{B1741098-9A2A-9559-040F-ED868C121B07}"/>
    <pc:docChg chg="modSld">
      <pc:chgData name="Paola Yadira Gibaja Cusi" userId="S::paola.gibaja@estela.com::f3575662-87c4-4041-911f-3ffe81db7be9" providerId="AD" clId="Web-{B1741098-9A2A-9559-040F-ED868C121B07}" dt="2024-08-01T23:39:48.819" v="0"/>
      <pc:docMkLst>
        <pc:docMk/>
      </pc:docMkLst>
      <pc:sldChg chg="addSp">
        <pc:chgData name="Paola Yadira Gibaja Cusi" userId="S::paola.gibaja@estela.com::f3575662-87c4-4041-911f-3ffe81db7be9" providerId="AD" clId="Web-{B1741098-9A2A-9559-040F-ED868C121B07}" dt="2024-08-01T23:39:48.819" v="0"/>
        <pc:sldMkLst>
          <pc:docMk/>
          <pc:sldMk cId="2569967748" sldId="341"/>
        </pc:sldMkLst>
        <pc:picChg chg="add">
          <ac:chgData name="Paola Yadira Gibaja Cusi" userId="S::paola.gibaja@estela.com::f3575662-87c4-4041-911f-3ffe81db7be9" providerId="AD" clId="Web-{B1741098-9A2A-9559-040F-ED868C121B07}" dt="2024-08-01T23:39:48.819" v="0"/>
          <ac:picMkLst>
            <pc:docMk/>
            <pc:sldMk cId="2569967748" sldId="341"/>
            <ac:picMk id="8" creationId="{B3A51C33-2C8C-C7D6-139C-AF12D925A589}"/>
          </ac:picMkLst>
        </pc:picChg>
      </pc:sldChg>
    </pc:docChg>
  </pc:docChgLst>
  <pc:docChgLst>
    <pc:chgData name="Paola Yadira Gibaja Cusi" userId="S::paola.gibaja@estela.com::f3575662-87c4-4041-911f-3ffe81db7be9" providerId="AD" clId="Web-{4D05F56A-7EA1-39AA-7B4A-E7ED8272D312}"/>
    <pc:docChg chg="addSld delSld modSld">
      <pc:chgData name="Paola Yadira Gibaja Cusi" userId="S::paola.gibaja@estela.com::f3575662-87c4-4041-911f-3ffe81db7be9" providerId="AD" clId="Web-{4D05F56A-7EA1-39AA-7B4A-E7ED8272D312}" dt="2024-08-02T01:06:42.894" v="2"/>
      <pc:docMkLst>
        <pc:docMk/>
      </pc:docMkLst>
      <pc:sldChg chg="addSp">
        <pc:chgData name="Paola Yadira Gibaja Cusi" userId="S::paola.gibaja@estela.com::f3575662-87c4-4041-911f-3ffe81db7be9" providerId="AD" clId="Web-{4D05F56A-7EA1-39AA-7B4A-E7ED8272D312}" dt="2024-08-02T01:06:42.894" v="2"/>
        <pc:sldMkLst>
          <pc:docMk/>
          <pc:sldMk cId="0" sldId="266"/>
        </pc:sldMkLst>
        <pc:picChg chg="add">
          <ac:chgData name="Paola Yadira Gibaja Cusi" userId="S::paola.gibaja@estela.com::f3575662-87c4-4041-911f-3ffe81db7be9" providerId="AD" clId="Web-{4D05F56A-7EA1-39AA-7B4A-E7ED8272D312}" dt="2024-08-02T01:06:42.894" v="2"/>
          <ac:picMkLst>
            <pc:docMk/>
            <pc:sldMk cId="0" sldId="266"/>
            <ac:picMk id="13" creationId="{C4F306DA-581F-EDCA-7FC4-FF701C947AE0}"/>
          </ac:picMkLst>
        </pc:picChg>
      </pc:sldChg>
      <pc:sldChg chg="del">
        <pc:chgData name="Paola Yadira Gibaja Cusi" userId="S::paola.gibaja@estela.com::f3575662-87c4-4041-911f-3ffe81db7be9" providerId="AD" clId="Web-{4D05F56A-7EA1-39AA-7B4A-E7ED8272D312}" dt="2024-08-02T01:06:09.190" v="1"/>
        <pc:sldMkLst>
          <pc:docMk/>
          <pc:sldMk cId="1548803772" sldId="309"/>
        </pc:sldMkLst>
      </pc:sldChg>
      <pc:sldChg chg="add">
        <pc:chgData name="Paola Yadira Gibaja Cusi" userId="S::paola.gibaja@estela.com::f3575662-87c4-4041-911f-3ffe81db7be9" providerId="AD" clId="Web-{4D05F56A-7EA1-39AA-7B4A-E7ED8272D312}" dt="2024-08-02T01:05:43.033" v="0"/>
        <pc:sldMkLst>
          <pc:docMk/>
          <pc:sldMk cId="2411332587" sldId="3035"/>
        </pc:sldMkLst>
      </pc:sldChg>
    </pc:docChg>
  </pc:docChgLst>
  <pc:docChgLst>
    <pc:chgData name="Paola Yadira Gibaja Cusi" userId="S::paola.gibaja@estela.com::f3575662-87c4-4041-911f-3ffe81db7be9" providerId="AD" clId="Web-{C8274C4D-4A0D-B902-D278-E4FEE02F94CE}"/>
    <pc:docChg chg="modSld sldOrd">
      <pc:chgData name="Paola Yadira Gibaja Cusi" userId="S::paola.gibaja@estela.com::f3575662-87c4-4041-911f-3ffe81db7be9" providerId="AD" clId="Web-{C8274C4D-4A0D-B902-D278-E4FEE02F94CE}" dt="2024-08-01T23:36:34.316" v="42" actId="1076"/>
      <pc:docMkLst>
        <pc:docMk/>
      </pc:docMkLst>
      <pc:sldChg chg="modSp">
        <pc:chgData name="Paola Yadira Gibaja Cusi" userId="S::paola.gibaja@estela.com::f3575662-87c4-4041-911f-3ffe81db7be9" providerId="AD" clId="Web-{C8274C4D-4A0D-B902-D278-E4FEE02F94CE}" dt="2024-08-01T23:36:09.612" v="41" actId="1076"/>
        <pc:sldMkLst>
          <pc:docMk/>
          <pc:sldMk cId="4152896682" sldId="299"/>
        </pc:sldMkLst>
        <pc:spChg chg="mod">
          <ac:chgData name="Paola Yadira Gibaja Cusi" userId="S::paola.gibaja@estela.com::f3575662-87c4-4041-911f-3ffe81db7be9" providerId="AD" clId="Web-{C8274C4D-4A0D-B902-D278-E4FEE02F94CE}" dt="2024-08-01T23:36:09.612" v="41" actId="1076"/>
          <ac:spMkLst>
            <pc:docMk/>
            <pc:sldMk cId="4152896682" sldId="299"/>
            <ac:spMk id="8" creationId="{1A1E4136-7599-331C-7F80-4F86FEAE0672}"/>
          </ac:spMkLst>
        </pc:spChg>
        <pc:spChg chg="mod">
          <ac:chgData name="Paola Yadira Gibaja Cusi" userId="S::paola.gibaja@estela.com::f3575662-87c4-4041-911f-3ffe81db7be9" providerId="AD" clId="Web-{C8274C4D-4A0D-B902-D278-E4FEE02F94CE}" dt="2024-08-01T23:36:09.597" v="40" actId="1076"/>
          <ac:spMkLst>
            <pc:docMk/>
            <pc:sldMk cId="4152896682" sldId="299"/>
            <ac:spMk id="10" creationId="{F7B75F9E-D41E-3276-89F5-9789D3D41E3B}"/>
          </ac:spMkLst>
        </pc:spChg>
      </pc:sldChg>
      <pc:sldChg chg="modSp">
        <pc:chgData name="Paola Yadira Gibaja Cusi" userId="S::paola.gibaja@estela.com::f3575662-87c4-4041-911f-3ffe81db7be9" providerId="AD" clId="Web-{C8274C4D-4A0D-B902-D278-E4FEE02F94CE}" dt="2024-08-01T23:36:34.316" v="42" actId="1076"/>
        <pc:sldMkLst>
          <pc:docMk/>
          <pc:sldMk cId="0" sldId="332"/>
        </pc:sldMkLst>
        <pc:spChg chg="mod">
          <ac:chgData name="Paola Yadira Gibaja Cusi" userId="S::paola.gibaja@estela.com::f3575662-87c4-4041-911f-3ffe81db7be9" providerId="AD" clId="Web-{C8274C4D-4A0D-B902-D278-E4FEE02F94CE}" dt="2024-08-01T23:36:34.316" v="42" actId="1076"/>
          <ac:spMkLst>
            <pc:docMk/>
            <pc:sldMk cId="0" sldId="332"/>
            <ac:spMk id="492" creationId="{00000000-0000-0000-0000-000000000000}"/>
          </ac:spMkLst>
        </pc:spChg>
      </pc:sldChg>
      <pc:sldChg chg="modSp ord">
        <pc:chgData name="Paola Yadira Gibaja Cusi" userId="S::paola.gibaja@estela.com::f3575662-87c4-4041-911f-3ffe81db7be9" providerId="AD" clId="Web-{C8274C4D-4A0D-B902-D278-E4FEE02F94CE}" dt="2024-08-01T23:35:06.047" v="17" actId="20577"/>
        <pc:sldMkLst>
          <pc:docMk/>
          <pc:sldMk cId="2569967748" sldId="341"/>
        </pc:sldMkLst>
        <pc:spChg chg="mod">
          <ac:chgData name="Paola Yadira Gibaja Cusi" userId="S::paola.gibaja@estela.com::f3575662-87c4-4041-911f-3ffe81db7be9" providerId="AD" clId="Web-{C8274C4D-4A0D-B902-D278-E4FEE02F94CE}" dt="2024-08-01T23:35:06.047" v="17" actId="20577"/>
          <ac:spMkLst>
            <pc:docMk/>
            <pc:sldMk cId="2569967748" sldId="341"/>
            <ac:spMk id="2" creationId="{64E62063-362D-EB3A-0574-1CB4C6617FF9}"/>
          </ac:spMkLst>
        </pc:spChg>
        <pc:spChg chg="mod">
          <ac:chgData name="Paola Yadira Gibaja Cusi" userId="S::paola.gibaja@estela.com::f3575662-87c4-4041-911f-3ffe81db7be9" providerId="AD" clId="Web-{C8274C4D-4A0D-B902-D278-E4FEE02F94CE}" dt="2024-08-01T23:34:13.372" v="7" actId="20577"/>
          <ac:spMkLst>
            <pc:docMk/>
            <pc:sldMk cId="2569967748" sldId="341"/>
            <ac:spMk id="3" creationId="{B7F2B4B2-221E-CAEF-665E-DAF46B7D0E92}"/>
          </ac:spMkLst>
        </pc:spChg>
      </pc:sldChg>
    </pc:docChg>
  </pc:docChgLst>
  <pc:docChgLst>
    <pc:chgData name="Paola Yadira Gibaja Cusi" userId="S::paola.gibaja@estela.com::f3575662-87c4-4041-911f-3ffe81db7be9" providerId="AD" clId="Web-{11B356C6-1F4B-106E-4F29-AE70763831DC}"/>
    <pc:docChg chg="modSld">
      <pc:chgData name="Paola Yadira Gibaja Cusi" userId="S::paola.gibaja@estela.com::f3575662-87c4-4041-911f-3ffe81db7be9" providerId="AD" clId="Web-{11B356C6-1F4B-106E-4F29-AE70763831DC}" dt="2024-08-02T06:59:19.819" v="5" actId="20577"/>
      <pc:docMkLst>
        <pc:docMk/>
      </pc:docMkLst>
      <pc:sldChg chg="modSp">
        <pc:chgData name="Paola Yadira Gibaja Cusi" userId="S::paola.gibaja@estela.com::f3575662-87c4-4041-911f-3ffe81db7be9" providerId="AD" clId="Web-{11B356C6-1F4B-106E-4F29-AE70763831DC}" dt="2024-08-02T06:59:19.819" v="5" actId="20577"/>
        <pc:sldMkLst>
          <pc:docMk/>
          <pc:sldMk cId="2406273178" sldId="256"/>
        </pc:sldMkLst>
        <pc:spChg chg="mod">
          <ac:chgData name="Paola Yadira Gibaja Cusi" userId="S::paola.gibaja@estela.com::f3575662-87c4-4041-911f-3ffe81db7be9" providerId="AD" clId="Web-{11B356C6-1F4B-106E-4F29-AE70763831DC}" dt="2024-08-02T06:59:19.819" v="5" actId="20577"/>
          <ac:spMkLst>
            <pc:docMk/>
            <pc:sldMk cId="2406273178" sldId="256"/>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C9F6B49-349B-46F6-C208-F3C666B22B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id="{45588556-67B0-595A-E569-6BBD9D9E7A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20B669-BCAD-AB48-BA6D-C1557CC6040C}" type="datetimeFigureOut">
              <a:rPr lang="es-CL" smtClean="0"/>
              <a:t>01-08-2024</a:t>
            </a:fld>
            <a:endParaRPr lang="es-CL"/>
          </a:p>
        </p:txBody>
      </p:sp>
      <p:sp>
        <p:nvSpPr>
          <p:cNvPr id="4" name="Marcador de pie de página 3">
            <a:extLst>
              <a:ext uri="{FF2B5EF4-FFF2-40B4-BE49-F238E27FC236}">
                <a16:creationId xmlns:a16="http://schemas.microsoft.com/office/drawing/2014/main" id="{72A47E07-9319-6AFA-F3C9-ABD42C5574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AB104525-5794-564A-295F-11240CE21A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B2AA07-F5FA-4943-A01A-B71E1449185C}" type="slidenum">
              <a:rPr lang="es-CL" smtClean="0"/>
              <a:t>‹Nº›</a:t>
            </a:fld>
            <a:endParaRPr lang="es-CL"/>
          </a:p>
        </p:txBody>
      </p:sp>
    </p:spTree>
    <p:extLst>
      <p:ext uri="{BB962C8B-B14F-4D97-AF65-F5344CB8AC3E}">
        <p14:creationId xmlns:p14="http://schemas.microsoft.com/office/powerpoint/2010/main" val="12455494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EEF29-B15A-0D4C-9BB9-93F255062492}" type="datetimeFigureOut">
              <a:rPr lang="es-CL" smtClean="0"/>
              <a:t>01-08-2024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7D8BA-BBDB-8E47-A5A9-D1AD49012A88}" type="slidenum">
              <a:rPr lang="es-CL" smtClean="0"/>
              <a:t>‹Nº›</a:t>
            </a:fld>
            <a:endParaRPr lang="es-CL"/>
          </a:p>
        </p:txBody>
      </p:sp>
    </p:spTree>
    <p:extLst>
      <p:ext uri="{BB962C8B-B14F-4D97-AF65-F5344CB8AC3E}">
        <p14:creationId xmlns:p14="http://schemas.microsoft.com/office/powerpoint/2010/main" val="26341991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CD7D8BA-BBDB-8E47-A5A9-D1AD49012A88}" type="slidenum">
              <a:rPr lang="es-CL" smtClean="0"/>
              <a:t>1</a:t>
            </a:fld>
            <a:endParaRPr lang="es-CL"/>
          </a:p>
        </p:txBody>
      </p:sp>
    </p:spTree>
    <p:extLst>
      <p:ext uri="{BB962C8B-B14F-4D97-AF65-F5344CB8AC3E}">
        <p14:creationId xmlns:p14="http://schemas.microsoft.com/office/powerpoint/2010/main" val="920913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c89c61cbac_0_7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2c89c61cbac_0_7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s-ES"/>
              <a:t>PAC (México)= Proveedor Autorizado de Certificación</a:t>
            </a:r>
            <a:endParaRPr/>
          </a:p>
          <a:p>
            <a:pPr marL="457200" marR="0" lvl="0" indent="-228600" algn="l" rtl="0">
              <a:lnSpc>
                <a:spcPct val="100000"/>
              </a:lnSpc>
              <a:spcBef>
                <a:spcPts val="0"/>
              </a:spcBef>
              <a:spcAft>
                <a:spcPts val="0"/>
              </a:spcAft>
              <a:buSzPts val="1400"/>
              <a:buNone/>
            </a:pPr>
            <a:r>
              <a:rPr lang="es-ES"/>
              <a:t>PT (Colombia) = Proveedor Tecnológico</a:t>
            </a:r>
            <a:endParaRPr/>
          </a:p>
          <a:p>
            <a:pPr marL="457200" marR="0" lvl="0" indent="-228600" algn="l" rtl="0">
              <a:lnSpc>
                <a:spcPct val="100000"/>
              </a:lnSpc>
              <a:spcBef>
                <a:spcPts val="0"/>
              </a:spcBef>
              <a:spcAft>
                <a:spcPts val="0"/>
              </a:spcAft>
              <a:buSzPts val="1400"/>
              <a:buNone/>
            </a:pPr>
            <a:r>
              <a:rPr lang="es-ES"/>
              <a:t>PSE (Perú) = </a:t>
            </a:r>
            <a:r>
              <a:rPr lang="es-ES" b="0" i="0">
                <a:solidFill>
                  <a:srgbClr val="212529"/>
                </a:solidFill>
                <a:latin typeface="Poppins"/>
                <a:ea typeface="Poppins"/>
                <a:cs typeface="Poppins"/>
                <a:sym typeface="Poppins"/>
              </a:rPr>
              <a:t>Proveedor de Servicios Electrónicos</a:t>
            </a:r>
            <a:endParaRPr/>
          </a:p>
          <a:p>
            <a:pPr marL="457200" marR="0" lvl="0" indent="-228600" algn="l" rtl="0">
              <a:lnSpc>
                <a:spcPct val="100000"/>
              </a:lnSpc>
              <a:spcBef>
                <a:spcPts val="0"/>
              </a:spcBef>
              <a:spcAft>
                <a:spcPts val="0"/>
              </a:spcAft>
              <a:buClr>
                <a:srgbClr val="000000"/>
              </a:buClr>
              <a:buSzPts val="1400"/>
              <a:buFont typeface="Arial"/>
              <a:buNone/>
            </a:pPr>
            <a:r>
              <a:rPr lang="es-ES" b="0" i="0">
                <a:solidFill>
                  <a:srgbClr val="F86D07"/>
                </a:solidFill>
                <a:latin typeface="Raleway"/>
                <a:ea typeface="Raleway"/>
                <a:cs typeface="Raleway"/>
                <a:sym typeface="Raleway"/>
              </a:rPr>
              <a:t>PAC (Panamá)= Proveedores Autorizados Calificados</a:t>
            </a:r>
            <a:endParaRPr/>
          </a:p>
        </p:txBody>
      </p:sp>
      <p:sp>
        <p:nvSpPr>
          <p:cNvPr id="454" name="Google Shape;454;g2c89c61cbac_0_7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s-E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c89c61cbac_0_15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42" name="Google Shape;642;g2c89c61cbac_0_1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CD7D8BA-BBDB-8E47-A5A9-D1AD49012A88}" type="slidenum">
              <a:rPr lang="es-CL" smtClean="0"/>
              <a:t>9</a:t>
            </a:fld>
            <a:endParaRPr lang="es-CL"/>
          </a:p>
        </p:txBody>
      </p:sp>
    </p:spTree>
    <p:extLst>
      <p:ext uri="{BB962C8B-B14F-4D97-AF65-F5344CB8AC3E}">
        <p14:creationId xmlns:p14="http://schemas.microsoft.com/office/powerpoint/2010/main" val="419176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b73baeb4ce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b73baeb4c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dirty="0"/>
              <a:t>1</a:t>
            </a:r>
          </a:p>
        </p:txBody>
      </p:sp>
      <p:pic>
        <p:nvPicPr>
          <p:cNvPr id="6" name="Imagen 5">
            <a:extLst>
              <a:ext uri="{FF2B5EF4-FFF2-40B4-BE49-F238E27FC236}">
                <a16:creationId xmlns:a16="http://schemas.microsoft.com/office/drawing/2014/main" id="{BFAC88B5-F385-621B-EF4F-2E083151AE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28819145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ido -Medio gradiente inf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latin typeface="Tahoma" panose="020B0604030504040204" pitchFamily="34" charset="0"/>
              <a:ea typeface="Tahoma" panose="020B0604030504040204" pitchFamily="34" charset="0"/>
              <a:cs typeface="Tahoma" panose="020B0604030504040204" pitchFamily="34" charset="0"/>
            </a:endParaRPr>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976104"/>
            <a:ext cx="12192000" cy="5881896"/>
          </a:xfrm>
          <a:prstGeom prst="rect">
            <a:avLst/>
          </a:prstGeom>
          <a:gradFill>
            <a:gsLst>
              <a:gs pos="0">
                <a:schemeClr val="bg1"/>
              </a:gs>
              <a:gs pos="50000">
                <a:schemeClr val="bg1">
                  <a:alpha val="85189"/>
                </a:schemeClr>
              </a:gs>
              <a:gs pos="10000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C2B21903-5D55-209A-A0B8-AEFA941EE19F}"/>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8C357F62-B2CC-325B-3883-1B1724A033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933804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ido -Medio gradiente sup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0"/>
            <a:ext cx="12192000" cy="5881896"/>
          </a:xfrm>
          <a:prstGeom prst="rect">
            <a:avLst/>
          </a:prstGeom>
          <a:gradFill>
            <a:gsLst>
              <a:gs pos="0">
                <a:schemeClr val="bg1"/>
              </a:gs>
              <a:gs pos="50000">
                <a:schemeClr val="bg1">
                  <a:alpha val="85189"/>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B0F45B7D-FB84-4FE3-97BD-9AFA3D0B7E5C}"/>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AF9E9324-921A-2A6C-D6CE-2FB6B57547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516026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ación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7" name="Marcador de número de diapositiva 6">
            <a:extLst>
              <a:ext uri="{FF2B5EF4-FFF2-40B4-BE49-F238E27FC236}">
                <a16:creationId xmlns:a16="http://schemas.microsoft.com/office/drawing/2014/main" id="{DA86D5EF-2A96-0725-3EB9-9C4ED7DC48F5}"/>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2BFBCA21-1BE7-642C-80F7-D497370473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75239426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ación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7" name="Marcador de número de diapositiva 6">
            <a:extLst>
              <a:ext uri="{FF2B5EF4-FFF2-40B4-BE49-F238E27FC236}">
                <a16:creationId xmlns:a16="http://schemas.microsoft.com/office/drawing/2014/main" id="{126696B2-84AA-0D4C-94E5-06775FE74DB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9E1216FD-A3B5-E9D8-546E-CB366234EE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399546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ción - Oscur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normAutofit/>
          </a:bodyPr>
          <a:lstStyle>
            <a:lvl1pPr marL="0" indent="0">
              <a:buNone/>
              <a:defRPr sz="1800" b="0" i="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normAutofit/>
          </a:bodyPr>
          <a:lstStyle>
            <a:lvl1pPr marL="0" indent="0">
              <a:buNone/>
              <a:defRPr sz="1800" b="0" i="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8" name="Marcador de número de diapositiva 7">
            <a:extLst>
              <a:ext uri="{FF2B5EF4-FFF2-40B4-BE49-F238E27FC236}">
                <a16:creationId xmlns:a16="http://schemas.microsoft.com/office/drawing/2014/main" id="{B27A7E49-43AB-5B4C-70A3-7A2AEC1E210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11" name="Imagen 10">
            <a:extLst>
              <a:ext uri="{FF2B5EF4-FFF2-40B4-BE49-F238E27FC236}">
                <a16:creationId xmlns:a16="http://schemas.microsoft.com/office/drawing/2014/main" id="{72219211-7698-6B17-CCF1-22406F3687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332278582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ación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2"/>
                </a:solidFill>
                <a:latin typeface="+mj-lt"/>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2"/>
                </a:solidFill>
                <a:latin typeface="+mj-lt"/>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8" name="Marcador de número de diapositiva 7">
            <a:extLst>
              <a:ext uri="{FF2B5EF4-FFF2-40B4-BE49-F238E27FC236}">
                <a16:creationId xmlns:a16="http://schemas.microsoft.com/office/drawing/2014/main" id="{D5C74913-DB66-939B-37E8-525095F0754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11" name="Imagen 10">
            <a:extLst>
              <a:ext uri="{FF2B5EF4-FFF2-40B4-BE49-F238E27FC236}">
                <a16:creationId xmlns:a16="http://schemas.microsoft.com/office/drawing/2014/main" id="{3738720A-FC1E-492D-8608-CF4442A239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184233686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lo título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3" name="Marcador de número de diapositiva 2">
            <a:extLst>
              <a:ext uri="{FF2B5EF4-FFF2-40B4-BE49-F238E27FC236}">
                <a16:creationId xmlns:a16="http://schemas.microsoft.com/office/drawing/2014/main" id="{AF719B64-0FA6-3B76-BD91-7A09BEF717D7}"/>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4" name="Imagen 3">
            <a:extLst>
              <a:ext uri="{FF2B5EF4-FFF2-40B4-BE49-F238E27FC236}">
                <a16:creationId xmlns:a16="http://schemas.microsoft.com/office/drawing/2014/main" id="{8DB9AA3E-BA5C-866B-BEBD-3FA848C5B6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630658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lo título - Cian Estela">
    <p:bg>
      <p:bgRef idx="1001">
        <a:schemeClr val="bg2"/>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3" name="Título 1">
            <a:extLst>
              <a:ext uri="{FF2B5EF4-FFF2-40B4-BE49-F238E27FC236}">
                <a16:creationId xmlns:a16="http://schemas.microsoft.com/office/drawing/2014/main" id="{8B7DE469-DC07-4354-6FF6-A3A0C1F0E2C8}"/>
              </a:ext>
            </a:extLst>
          </p:cNvPr>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4" name="Marcador de número de diapositiva 3">
            <a:extLst>
              <a:ext uri="{FF2B5EF4-FFF2-40B4-BE49-F238E27FC236}">
                <a16:creationId xmlns:a16="http://schemas.microsoft.com/office/drawing/2014/main" id="{33C1109A-0CB4-8C64-7126-42DA352E0F61}"/>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2" name="Imagen 1">
            <a:extLst>
              <a:ext uri="{FF2B5EF4-FFF2-40B4-BE49-F238E27FC236}">
                <a16:creationId xmlns:a16="http://schemas.microsoft.com/office/drawing/2014/main" id="{BBF93B36-3223-6170-A891-BD75D7582C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08291885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lo título - Azul Estela">
    <p:bg>
      <p:bgRef idx="1001">
        <a:schemeClr val="bg1"/>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Título 1">
            <a:extLst>
              <a:ext uri="{FF2B5EF4-FFF2-40B4-BE49-F238E27FC236}">
                <a16:creationId xmlns:a16="http://schemas.microsoft.com/office/drawing/2014/main" id="{8CBD9024-2A70-7A2D-1CE9-3E1DE6DDA001}"/>
              </a:ext>
            </a:extLst>
          </p:cNvPr>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5" name="Marcador de número de diapositiva 4">
            <a:extLst>
              <a:ext uri="{FF2B5EF4-FFF2-40B4-BE49-F238E27FC236}">
                <a16:creationId xmlns:a16="http://schemas.microsoft.com/office/drawing/2014/main" id="{BFE059B7-BEE2-FA7F-4B4F-246366D8B69C}"/>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9CE9C8CB-25C4-8B2A-0E42-31C769E86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4130733127"/>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 Titulo Oscuro">
    <p:bg>
      <p:bgRef idx="1001">
        <a:schemeClr val="bg2"/>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mj-lt"/>
              </a:defRPr>
            </a:lvl1pPr>
          </a:lstStyle>
          <a:p>
            <a:r>
              <a:rPr lang="es-ES" dirty="0"/>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FB49E8BC-23DB-6327-5BCD-A96F09B37173}"/>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FBC41B38-F9BA-6023-01AA-FF28A4114C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221903842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dirty="0"/>
              <a:t>1</a:t>
            </a:r>
          </a:p>
        </p:txBody>
      </p:sp>
      <p:pic>
        <p:nvPicPr>
          <p:cNvPr id="6" name="Imagen 5">
            <a:extLst>
              <a:ext uri="{FF2B5EF4-FFF2-40B4-BE49-F238E27FC236}">
                <a16:creationId xmlns:a16="http://schemas.microsoft.com/office/drawing/2014/main" id="{819375ED-49EA-E7DA-C90A-2E92C241A7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32052596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 Titulo Azul Estela">
    <p:bg>
      <p:bgRef idx="1001">
        <a:schemeClr val="bg1"/>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mj-lt"/>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p:cNvSpPr>
            <a:spLocks noGrp="1"/>
          </p:cNvSpPr>
          <p:nvPr>
            <p:ph type="body" sz="half" idx="2"/>
          </p:nvPr>
        </p:nvSpPr>
        <p:spPr>
          <a:xfrm>
            <a:off x="7723220" y="2295331"/>
            <a:ext cx="3932237" cy="3592318"/>
          </a:xfrm>
        </p:spPr>
        <p:txBody>
          <a:bodyPr/>
          <a:lstStyle>
            <a:lvl1pPr marL="0" indent="0">
              <a:buNone/>
              <a:defRPr sz="1600" b="0" i="0">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Haga clic para modificar el estilo de texto del patrón</a:t>
            </a:r>
          </a:p>
        </p:txBody>
      </p:sp>
      <p:sp>
        <p:nvSpPr>
          <p:cNvPr id="6" name="Marcador de número de diapositiva 5">
            <a:extLst>
              <a:ext uri="{FF2B5EF4-FFF2-40B4-BE49-F238E27FC236}">
                <a16:creationId xmlns:a16="http://schemas.microsoft.com/office/drawing/2014/main" id="{511EB5BE-E085-5538-2939-610FE61D41CA}"/>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B868E3AF-39F3-F90B-2874-0522E42374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61000911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 Titulo Claro">
    <p:bg>
      <p:bgPr>
        <a:solidFill>
          <a:srgbClr val="F7FAFD"/>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1"/>
                </a:solidFill>
                <a:latin typeface="+mj-lt"/>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F7BA8F14-0B21-45A3-5759-069363871176}"/>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95309560-7E44-10AB-BC80-CDD76CF60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36044981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 blanco - Blanco">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DE39C51-1C27-8B1C-53E4-8926F1BD5C3F}"/>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FCCCF688-F739-5483-E2AF-C56DFE2640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876333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 Cian">
    <p:bg>
      <p:bgRef idx="1001">
        <a:schemeClr val="bg2"/>
      </p:bgRef>
    </p:bg>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B38C4ED-55BB-1007-F721-83F0B5E01E1F}"/>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30952302-FA30-10D3-6AEE-4813B0389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25557455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 Oscuro">
    <p:bg>
      <p:bgRef idx="1001">
        <a:schemeClr val="bg2"/>
      </p:bgRef>
    </p:bg>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9573D25-EAF7-8B58-8EAF-7070F05B2250}"/>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99EA88D1-BE20-794E-9E0C-02CF8C5DA7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3682375612"/>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ierre - Gradiente cian Estel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2782"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28270" y="6074418"/>
            <a:ext cx="2535459" cy="369332"/>
          </a:xfrm>
          <a:prstGeom prst="rect">
            <a:avLst/>
          </a:prstGeom>
          <a:noFill/>
        </p:spPr>
        <p:txBody>
          <a:bodyPr wrap="square" rtlCol="0">
            <a:spAutoFit/>
          </a:bodyPr>
          <a:lstStyle/>
          <a:p>
            <a:pPr algn="ctr"/>
            <a:r>
              <a:rPr lang="es-CL" b="0" i="0" dirty="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8360359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erre - Gradiente cian Estel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32797" y="6074418"/>
            <a:ext cx="2526406" cy="369332"/>
          </a:xfrm>
          <a:prstGeom prst="rect">
            <a:avLst/>
          </a:prstGeom>
          <a:noFill/>
        </p:spPr>
        <p:txBody>
          <a:bodyPr wrap="square" rtlCol="0">
            <a:spAutoFit/>
          </a:bodyPr>
          <a:lstStyle/>
          <a:p>
            <a:pPr algn="ctr"/>
            <a:r>
              <a:rPr lang="es-CL" dirty="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409860941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erre - Gradiente Azul Estela">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p:cNvSpPr>
          <p:nvPr userDrawn="1"/>
        </p:nvSpPr>
        <p:spPr>
          <a:xfrm>
            <a:off x="0" y="0"/>
            <a:ext cx="12192000" cy="6858000"/>
          </a:xfrm>
          <a:prstGeom prst="rect">
            <a:avLst/>
          </a:prstGeom>
          <a:solidFill>
            <a:schemeClr val="tx1">
              <a:alpha val="548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651727" y="6074418"/>
            <a:ext cx="2888545" cy="369332"/>
          </a:xfrm>
          <a:prstGeom prst="rect">
            <a:avLst/>
          </a:prstGeom>
          <a:noFill/>
        </p:spPr>
        <p:txBody>
          <a:bodyPr wrap="square" rtlCol="0">
            <a:spAutoFit/>
          </a:bodyPr>
          <a:lstStyle/>
          <a:p>
            <a:pPr algn="ctr"/>
            <a:r>
              <a:rPr lang="es-CL" b="0" i="0" dirty="0">
                <a:solidFill>
                  <a:schemeClr val="accent2"/>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85209818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104892407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ulos - Imagen Fondo">
    <p:bg>
      <p:bgPr>
        <a:blipFill dpi="0" rotWithShape="1">
          <a:blip r:embed="rId2">
            <a:alphaModFix amt="65179"/>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748748" y="2069431"/>
            <a:ext cx="9144000" cy="1440531"/>
          </a:xfrm>
        </p:spPr>
        <p:txBody>
          <a:bodyPr anchor="b"/>
          <a:lstStyle>
            <a:lvl1pPr algn="l">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9144000" cy="1655762"/>
          </a:xfrm>
        </p:spPr>
        <p:txBody>
          <a:bodyPr>
            <a:normAutofit/>
          </a:bodyPr>
          <a:lstStyle>
            <a:lvl1pPr marL="0" indent="0" algn="l">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9144000" cy="264644"/>
          </a:xfrm>
        </p:spPr>
        <p:txBody>
          <a:bodyPr>
            <a:normAutofit/>
          </a:bodyPr>
          <a:lstStyle>
            <a:lvl1pPr marL="0" indent="0" algn="l">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291834587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ulos - Imagen Gradiente Oscu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bg1"/>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accent2"/>
                </a:solidFill>
                <a:effectLst/>
                <a:latin typeface="Century Gothic" panose="020B050202020202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6" name="Marcador de número de diapositiva 5">
            <a:extLst>
              <a:ext uri="{FF2B5EF4-FFF2-40B4-BE49-F238E27FC236}">
                <a16:creationId xmlns:a16="http://schemas.microsoft.com/office/drawing/2014/main" id="{E2445B00-A791-033B-D907-AC213A3EDC17}"/>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9" name="Imagen 8">
            <a:extLst>
              <a:ext uri="{FF2B5EF4-FFF2-40B4-BE49-F238E27FC236}">
                <a16:creationId xmlns:a16="http://schemas.microsoft.com/office/drawing/2014/main" id="{F732BD77-AFCF-7D75-6C79-DABC922D81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1225943742"/>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ulos - Imagen Gradiente Oscu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bg1"/>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bg1"/>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accent2"/>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5" name="Imagen 4">
            <a:extLst>
              <a:ext uri="{FF2B5EF4-FFF2-40B4-BE49-F238E27FC236}">
                <a16:creationId xmlns:a16="http://schemas.microsoft.com/office/drawing/2014/main" id="{13453518-DA86-24B4-BACC-71CEA052F5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6" name="Marcador de número de diapositiva 5">
            <a:extLst>
              <a:ext uri="{FF2B5EF4-FFF2-40B4-BE49-F238E27FC236}">
                <a16:creationId xmlns:a16="http://schemas.microsoft.com/office/drawing/2014/main" id="{E2445B00-A791-033B-D907-AC213A3EDC17}"/>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73111298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ulos - Imagen Fon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7262F22-61B8-C76E-FA89-5D72135D2A6E}"/>
              </a:ext>
            </a:extLst>
          </p:cNvPr>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748748" y="2069431"/>
            <a:ext cx="7237784" cy="1440531"/>
          </a:xfrm>
        </p:spPr>
        <p:txBody>
          <a:bodyPr anchor="b"/>
          <a:lstStyle>
            <a:lvl1pPr algn="l">
              <a:defRPr sz="4500" b="0" i="0">
                <a:solidFill>
                  <a:schemeClr val="bg1"/>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7237784" cy="1655762"/>
          </a:xfrm>
        </p:spPr>
        <p:txBody>
          <a:bodyPr>
            <a:normAutofit/>
          </a:bodyPr>
          <a:lstStyle>
            <a:lvl1pPr marL="0" indent="0" algn="l">
              <a:buNone/>
              <a:defRPr sz="1600" b="0" i="0">
                <a:solidFill>
                  <a:schemeClr val="bg1"/>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7237784" cy="264644"/>
          </a:xfrm>
        </p:spPr>
        <p:txBody>
          <a:bodyPr>
            <a:normAutofit/>
          </a:bodyPr>
          <a:lstStyle>
            <a:lvl1pPr marL="0" indent="0" algn="l">
              <a:buNone/>
              <a:defRPr sz="1600" b="0" i="0">
                <a:solidFill>
                  <a:schemeClr val="accent2"/>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7" name="Imagen 6">
            <a:extLst>
              <a:ext uri="{FF2B5EF4-FFF2-40B4-BE49-F238E27FC236}">
                <a16:creationId xmlns:a16="http://schemas.microsoft.com/office/drawing/2014/main" id="{94F60C0F-033B-047A-C30A-CD34917F94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Tree>
    <p:extLst>
      <p:ext uri="{BB962C8B-B14F-4D97-AF65-F5344CB8AC3E}">
        <p14:creationId xmlns:p14="http://schemas.microsoft.com/office/powerpoint/2010/main" val="411973022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ulos - Imagen gradiente Cla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6" name="Imagen 5">
            <a:extLst>
              <a:ext uri="{FF2B5EF4-FFF2-40B4-BE49-F238E27FC236}">
                <a16:creationId xmlns:a16="http://schemas.microsoft.com/office/drawing/2014/main" id="{819FD6FD-171D-5CB5-2B3F-BEC2C0974F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40248537-1E85-C925-B10B-209914B7A1C0}"/>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56766005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ulos - Imagen Fondo">
    <p:bg>
      <p:bgPr>
        <a:blipFill dpi="0" rotWithShape="1">
          <a:blip r:embed="rId2">
            <a:alphaModFix amt="65179"/>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9AAD7D1-FC65-3991-679C-C9EAC7816FCE}"/>
              </a:ext>
            </a:extLst>
          </p:cNvPr>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748748" y="2069431"/>
            <a:ext cx="9144000" cy="1440531"/>
          </a:xfrm>
        </p:spPr>
        <p:txBody>
          <a:bodyPr anchor="b"/>
          <a:lstStyle>
            <a:lvl1pPr algn="l">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9144000" cy="1655762"/>
          </a:xfrm>
        </p:spPr>
        <p:txBody>
          <a:bodyPr>
            <a:normAutofit/>
          </a:bodyPr>
          <a:lstStyle>
            <a:lvl1pPr marL="0" indent="0" algn="l">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9144000" cy="264644"/>
          </a:xfrm>
        </p:spPr>
        <p:txBody>
          <a:bodyPr>
            <a:normAutofit/>
          </a:bodyPr>
          <a:lstStyle>
            <a:lvl1pPr marL="0" indent="0" algn="l">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254882117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ido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p:txBody>
          <a:bodyPr>
            <a:normAutofit/>
          </a:bodyPr>
          <a:lstStyle>
            <a:lvl1pPr>
              <a:defRPr sz="1600">
                <a:latin typeface="Instrument Sans Medium" pitchFamily="2" charset="0"/>
              </a:defRPr>
            </a:lvl1pPr>
            <a:lvl2pPr>
              <a:defRPr sz="1600">
                <a:latin typeface="Instrument Sans Medium" pitchFamily="2" charset="0"/>
              </a:defRPr>
            </a:lvl2pPr>
            <a:lvl3pPr>
              <a:defRPr sz="1600">
                <a:latin typeface="Instrument Sans Medium" pitchFamily="2" charset="0"/>
              </a:defRPr>
            </a:lvl3pPr>
            <a:lvl4pPr>
              <a:defRPr sz="1600">
                <a:latin typeface="Instrument Sans Medium" pitchFamily="2" charset="0"/>
              </a:defRPr>
            </a:lvl4pPr>
            <a:lvl5pPr>
              <a:defRPr sz="1600">
                <a:latin typeface="Instrument Sans Medium" pitchFamily="2"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pic>
        <p:nvPicPr>
          <p:cNvPr id="7" name="Imagen 6">
            <a:extLst>
              <a:ext uri="{FF2B5EF4-FFF2-40B4-BE49-F238E27FC236}">
                <a16:creationId xmlns:a16="http://schemas.microsoft.com/office/drawing/2014/main" id="{07558B2F-4D7E-3AB0-F93A-21F35B763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F43B1CC4-B6FF-3B11-C211-002CE84BFD1D}"/>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854457915"/>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ido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4" name="Imagen 3">
            <a:extLst>
              <a:ext uri="{FF2B5EF4-FFF2-40B4-BE49-F238E27FC236}">
                <a16:creationId xmlns:a16="http://schemas.microsoft.com/office/drawing/2014/main" id="{AB99BD47-94CB-D309-C86C-91B535AAAF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E97DD674-F92A-AB34-FC18-12CA7D00E881}"/>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07300607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ido - Blanco">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Outfit Light" pitchFamily="2" charset="0"/>
              </a:defRPr>
            </a:lvl1pPr>
          </a:lstStyle>
          <a:p>
            <a:r>
              <a:rPr lang="es-ES"/>
              <a:t>Haga clic para modificar el estilo de título del patrón</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4" name="Imagen 3">
            <a:extLst>
              <a:ext uri="{FF2B5EF4-FFF2-40B4-BE49-F238E27FC236}">
                <a16:creationId xmlns:a16="http://schemas.microsoft.com/office/drawing/2014/main" id="{AB99BD47-94CB-D309-C86C-91B535AAAF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F643EC22-E4C0-15B5-AC71-70F5A9DA7C4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63758837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cion - Imagen gradiente Cla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D0169E9-9741-550D-5C45-9DF237C829C9}"/>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chemeClr val="bg1"/>
              </a:gs>
              <a:gs pos="50000">
                <a:schemeClr val="bg1">
                  <a:alpha val="85189"/>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tx2"/>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0BF63FE3-B2DC-A29D-E9A2-4A3F0678E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B5755EAA-CC50-0792-7F3E-4C63DF5D45BD}"/>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145244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cion - Imagen gradiente Oscu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7C8E96D-8DE7-DD48-2570-C4EBB3049156}"/>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rgbClr val="003761"/>
              </a:gs>
              <a:gs pos="50000">
                <a:srgbClr val="003761">
                  <a:alpha val="9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bg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bg1">
                    <a:lumMod val="95000"/>
                  </a:schemeClr>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0BF63FE3-B2DC-A29D-E9A2-4A3F0678E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81B03E96-F7CD-F6F6-046F-AB434B0579EE}"/>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89797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ido -Medio gradiente inf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Tahoma" panose="020B0604030504040204" pitchFamily="34" charset="0"/>
              <a:ea typeface="Tahoma" panose="020B0604030504040204" pitchFamily="34" charset="0"/>
              <a:cs typeface="Tahoma" panose="020B0604030504040204" pitchFamily="34" charset="0"/>
            </a:endParaRPr>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976104"/>
            <a:ext cx="12192000" cy="5881896"/>
          </a:xfrm>
          <a:prstGeom prst="rect">
            <a:avLst/>
          </a:prstGeom>
          <a:gradFill>
            <a:gsLst>
              <a:gs pos="0">
                <a:schemeClr val="bg1"/>
              </a:gs>
              <a:gs pos="50000">
                <a:schemeClr val="bg1">
                  <a:alpha val="85189"/>
                </a:schemeClr>
              </a:gs>
              <a:gs pos="10000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C2B21903-5D55-209A-A0B8-AEFA941EE19F}"/>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004706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ulos - Imagen gradiente Cla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j-lt"/>
            </a:endParaRPr>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7" name="Marcador de número de diapositiva 6">
            <a:extLst>
              <a:ext uri="{FF2B5EF4-FFF2-40B4-BE49-F238E27FC236}">
                <a16:creationId xmlns:a16="http://schemas.microsoft.com/office/drawing/2014/main" id="{40248537-1E85-C925-B10B-209914B7A1C0}"/>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5" name="Imagen 4">
            <a:extLst>
              <a:ext uri="{FF2B5EF4-FFF2-40B4-BE49-F238E27FC236}">
                <a16:creationId xmlns:a16="http://schemas.microsoft.com/office/drawing/2014/main" id="{2EEA8D1B-D1C6-99F0-5FD0-0A54D581CE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740587498"/>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ido -Medio gradiente sup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0"/>
            <a:ext cx="12192000" cy="5881896"/>
          </a:xfrm>
          <a:prstGeom prst="rect">
            <a:avLst/>
          </a:prstGeom>
          <a:gradFill>
            <a:gsLst>
              <a:gs pos="0">
                <a:schemeClr val="bg1"/>
              </a:gs>
              <a:gs pos="50000">
                <a:schemeClr val="bg1">
                  <a:alpha val="85189"/>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B0F45B7D-FB84-4FE3-97BD-9AFA3D0B7E5C}"/>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952391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ación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id="{427E57D3-3665-F8E5-7568-257FACE4C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DA86D5EF-2A96-0725-3EB9-9C4ED7DC48F5}"/>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94486955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ación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id="{427E57D3-3665-F8E5-7568-257FACE4C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126696B2-84AA-0D4C-94E5-06775FE74DB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129497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ación - Oscur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normAutofit/>
          </a:bodyPr>
          <a:lstStyle>
            <a:lvl1pPr marL="0" indent="0">
              <a:buNone/>
              <a:defRPr sz="1800" b="0" i="0">
                <a:solidFill>
                  <a:schemeClr val="accent2"/>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normAutofit/>
          </a:bodyPr>
          <a:lstStyle>
            <a:lvl1pPr marL="0" indent="0">
              <a:buNone/>
              <a:defRPr sz="1800" b="0" i="0">
                <a:solidFill>
                  <a:schemeClr val="accent2"/>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8CC9EF2F-02A4-B7CC-AD8F-DFA9AA84FB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número de diapositiva 7">
            <a:extLst>
              <a:ext uri="{FF2B5EF4-FFF2-40B4-BE49-F238E27FC236}">
                <a16:creationId xmlns:a16="http://schemas.microsoft.com/office/drawing/2014/main" id="{B27A7E49-43AB-5B4C-70A3-7A2AEC1E210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470636735"/>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ación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2"/>
                </a:solidFill>
                <a:latin typeface="Outfit Light" pitchFamily="2" charset="0"/>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2"/>
                </a:solidFill>
                <a:latin typeface="Outfit Light" pitchFamily="2" charset="0"/>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8CC9EF2F-02A4-B7CC-AD8F-DFA9AA84FB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número de diapositiva 7">
            <a:extLst>
              <a:ext uri="{FF2B5EF4-FFF2-40B4-BE49-F238E27FC236}">
                <a16:creationId xmlns:a16="http://schemas.microsoft.com/office/drawing/2014/main" id="{D5C74913-DB66-939B-37E8-525095F0754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763413121"/>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olo título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3" name="Marcador de número de diapositiva 2">
            <a:extLst>
              <a:ext uri="{FF2B5EF4-FFF2-40B4-BE49-F238E27FC236}">
                <a16:creationId xmlns:a16="http://schemas.microsoft.com/office/drawing/2014/main" id="{AF719B64-0FA6-3B76-BD91-7A09BEF717D7}"/>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507265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olo título - Cian Estela">
    <p:bg>
      <p:bgRef idx="1001">
        <a:schemeClr val="bg2"/>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3" name="Título 1">
            <a:extLst>
              <a:ext uri="{FF2B5EF4-FFF2-40B4-BE49-F238E27FC236}">
                <a16:creationId xmlns:a16="http://schemas.microsoft.com/office/drawing/2014/main" id="{8B7DE469-DC07-4354-6FF6-A3A0C1F0E2C8}"/>
              </a:ext>
            </a:extLst>
          </p:cNvPr>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4" name="Marcador de número de diapositiva 3">
            <a:extLst>
              <a:ext uri="{FF2B5EF4-FFF2-40B4-BE49-F238E27FC236}">
                <a16:creationId xmlns:a16="http://schemas.microsoft.com/office/drawing/2014/main" id="{33C1109A-0CB4-8C64-7126-42DA352E0F61}"/>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795566795"/>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olo título - Azul Estela">
    <p:bg>
      <p:bgRef idx="1001">
        <a:schemeClr val="bg1"/>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3" name="Imagen 2">
            <a:extLst>
              <a:ext uri="{FF2B5EF4-FFF2-40B4-BE49-F238E27FC236}">
                <a16:creationId xmlns:a16="http://schemas.microsoft.com/office/drawing/2014/main" id="{556AE501-F2B3-A377-CE96-C2AC4F53E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4" name="Título 1">
            <a:extLst>
              <a:ext uri="{FF2B5EF4-FFF2-40B4-BE49-F238E27FC236}">
                <a16:creationId xmlns:a16="http://schemas.microsoft.com/office/drawing/2014/main" id="{8CBD9024-2A70-7A2D-1CE9-3E1DE6DDA001}"/>
              </a:ext>
            </a:extLst>
          </p:cNvPr>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5" name="Marcador de número de diapositiva 4">
            <a:extLst>
              <a:ext uri="{FF2B5EF4-FFF2-40B4-BE49-F238E27FC236}">
                <a16:creationId xmlns:a16="http://schemas.microsoft.com/office/drawing/2014/main" id="{BFE059B7-BEE2-FA7F-4B4F-246366D8B69C}"/>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698688151"/>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ido - Titulo Oscuro">
    <p:bg>
      <p:bgRef idx="1001">
        <a:schemeClr val="bg2"/>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bg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bg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bg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bg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543A28B8-9165-6565-5CE8-2FF9F102E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5" name="Marcador de número de diapositiva 4">
            <a:extLst>
              <a:ext uri="{FF2B5EF4-FFF2-40B4-BE49-F238E27FC236}">
                <a16:creationId xmlns:a16="http://schemas.microsoft.com/office/drawing/2014/main" id="{FB49E8BC-23DB-6327-5BCD-A96F09B37173}"/>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302321663"/>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ido - Titulo Azul Estela">
    <p:bg>
      <p:bgRef idx="1001">
        <a:schemeClr val="bg1"/>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bg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bg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bg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bg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lstStyle>
            <a:lvl1pPr marL="0" indent="0">
              <a:buNone/>
              <a:defRPr sz="1600" b="0" i="0">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543A28B8-9165-6565-5CE8-2FF9F102E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6" name="Marcador de número de diapositiva 5">
            <a:extLst>
              <a:ext uri="{FF2B5EF4-FFF2-40B4-BE49-F238E27FC236}">
                <a16:creationId xmlns:a16="http://schemas.microsoft.com/office/drawing/2014/main" id="{511EB5BE-E085-5538-2939-610FE61D41CA}"/>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23519028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ido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2"/>
                </a:solidFill>
                <a:latin typeface="+mj-lt"/>
              </a:defRPr>
            </a:lvl1pPr>
          </a:lstStyle>
          <a:p>
            <a:r>
              <a:rPr lang="es-ES" dirty="0"/>
              <a:t>Haga clic para modificar el estilo de título del patrón</a:t>
            </a:r>
          </a:p>
        </p:txBody>
      </p:sp>
      <p:sp>
        <p:nvSpPr>
          <p:cNvPr id="3" name="Marcador de contenido 2"/>
          <p:cNvSpPr>
            <a:spLocks noGrp="1"/>
          </p:cNvSpPr>
          <p:nvPr>
            <p:ph idx="1"/>
          </p:nvPr>
        </p:nvSpPr>
        <p:spPr/>
        <p:txBody>
          <a:bodyPr>
            <a:normAutofit/>
          </a:bodyPr>
          <a:lstStyle>
            <a:lvl1pPr>
              <a:defRPr sz="16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Marcador de número de diapositiva 3">
            <a:extLst>
              <a:ext uri="{FF2B5EF4-FFF2-40B4-BE49-F238E27FC236}">
                <a16:creationId xmlns:a16="http://schemas.microsoft.com/office/drawing/2014/main" id="{F43B1CC4-B6FF-3B11-C211-002CE84BFD1D}"/>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F3CC6C31-30FE-8048-9F69-DFAC887F8F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3398174421"/>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ido - Titulo Claro">
    <p:bg>
      <p:bgPr>
        <a:solidFill>
          <a:srgbClr val="F7FAFD"/>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1"/>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tx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tx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tx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tx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10" name="Imagen 9">
            <a:extLst>
              <a:ext uri="{FF2B5EF4-FFF2-40B4-BE49-F238E27FC236}">
                <a16:creationId xmlns:a16="http://schemas.microsoft.com/office/drawing/2014/main" id="{FE3BFD1D-28B6-027F-5F34-CD0D4F54F6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F7BA8F14-0B21-45A3-5759-069363871176}"/>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780965116"/>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 Blanc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D0D02A-B93A-C9BE-2C72-D1D88ACB5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2" name="Marcador de número de diapositiva 1">
            <a:extLst>
              <a:ext uri="{FF2B5EF4-FFF2-40B4-BE49-F238E27FC236}">
                <a16:creationId xmlns:a16="http://schemas.microsoft.com/office/drawing/2014/main" id="{2DE39C51-1C27-8B1C-53E4-8926F1BD5C3F}"/>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77771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n blanco - Cian">
    <p:bg>
      <p:bgRef idx="1001">
        <a:schemeClr val="bg2"/>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D0D02A-B93A-C9BE-2C72-D1D88ACB5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2" name="Marcador de número de diapositiva 1">
            <a:extLst>
              <a:ext uri="{FF2B5EF4-FFF2-40B4-BE49-F238E27FC236}">
                <a16:creationId xmlns:a16="http://schemas.microsoft.com/office/drawing/2014/main" id="{BB38C4ED-55BB-1007-F721-83F0B5E01E1F}"/>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01002121"/>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 Oscuro">
    <p:bg>
      <p:bgRef idx="1001">
        <a:schemeClr val="bg2"/>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2DD41C9-39EB-23C5-8401-D9A558885E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2" name="Marcador de número de diapositiva 1">
            <a:extLst>
              <a:ext uri="{FF2B5EF4-FFF2-40B4-BE49-F238E27FC236}">
                <a16:creationId xmlns:a16="http://schemas.microsoft.com/office/drawing/2014/main" id="{C9573D25-EAF7-8B58-8EAF-7070F05B2250}"/>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908329606"/>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ierre - Gradiente cian Estel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28270" y="6074418"/>
            <a:ext cx="2535459" cy="369332"/>
          </a:xfrm>
          <a:prstGeom prst="rect">
            <a:avLst/>
          </a:prstGeom>
          <a:noFill/>
        </p:spPr>
        <p:txBody>
          <a:bodyPr wrap="square" rtlCol="0">
            <a:spAutoFit/>
          </a:bodyPr>
          <a:lstStyle/>
          <a:p>
            <a:pPr algn="ctr"/>
            <a:r>
              <a:rPr lang="es-CL" b="0" i="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4164685066"/>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ierre - Gradiente cian Estel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32797" y="6074418"/>
            <a:ext cx="2526406" cy="369332"/>
          </a:xfrm>
          <a:prstGeom prst="rect">
            <a:avLst/>
          </a:prstGeom>
          <a:noFill/>
        </p:spPr>
        <p:txBody>
          <a:bodyPr wrap="square" rtlCol="0">
            <a:spAutoFit/>
          </a:bodyPr>
          <a:lstStyle/>
          <a:p>
            <a:pPr algn="ctr"/>
            <a:r>
              <a:rPr lang="es-CL">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799794493"/>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ierre - Gradiente Azul Estela">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p:cNvSpPr>
          <p:nvPr userDrawn="1"/>
        </p:nvSpPr>
        <p:spPr>
          <a:xfrm>
            <a:off x="0" y="0"/>
            <a:ext cx="12192000" cy="6858000"/>
          </a:xfrm>
          <a:prstGeom prst="rect">
            <a:avLst/>
          </a:prstGeom>
          <a:solidFill>
            <a:schemeClr val="tx1">
              <a:alpha val="548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651727" y="6074418"/>
            <a:ext cx="2888545" cy="369332"/>
          </a:xfrm>
          <a:prstGeom prst="rect">
            <a:avLst/>
          </a:prstGeom>
          <a:noFill/>
        </p:spPr>
        <p:txBody>
          <a:bodyPr wrap="square" rtlCol="0">
            <a:spAutoFit/>
          </a:bodyPr>
          <a:lstStyle/>
          <a:p>
            <a:pPr algn="ctr"/>
            <a:r>
              <a:rPr lang="es-CL" b="0" i="0">
                <a:solidFill>
                  <a:schemeClr val="accent2"/>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41657940"/>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s-419" smtClean="0"/>
              <a:pPr algn="r"/>
              <a:t>‹Nº›</a:t>
            </a:fld>
            <a:endParaRPr lang="es-419"/>
          </a:p>
        </p:txBody>
      </p:sp>
    </p:spTree>
    <p:extLst>
      <p:ext uri="{BB962C8B-B14F-4D97-AF65-F5344CB8AC3E}">
        <p14:creationId xmlns:p14="http://schemas.microsoft.com/office/powerpoint/2010/main" val="101302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s-419" smtClean="0"/>
              <a:pPr algn="r"/>
              <a:t>‹Nº›</a:t>
            </a:fld>
            <a:endParaRPr lang="es-419"/>
          </a:p>
        </p:txBody>
      </p:sp>
    </p:spTree>
    <p:extLst>
      <p:ext uri="{BB962C8B-B14F-4D97-AF65-F5344CB8AC3E}">
        <p14:creationId xmlns:p14="http://schemas.microsoft.com/office/powerpoint/2010/main" val="26683456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235245555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ido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mj-lt"/>
              </a:defRPr>
            </a:lvl1pPr>
          </a:lstStyle>
          <a:p>
            <a:r>
              <a:rPr lang="es-ES" dirty="0"/>
              <a:t>Haga clic para modificar el estilo de título del patrón</a:t>
            </a:r>
          </a:p>
        </p:txBody>
      </p:sp>
      <p:sp>
        <p:nvSpPr>
          <p:cNvPr id="3" name="Marcador de contenido 2"/>
          <p:cNvSpPr>
            <a:spLocks noGrp="1"/>
          </p:cNvSpPr>
          <p:nvPr>
            <p:ph idx="1"/>
          </p:nvPr>
        </p:nvSpPr>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E97DD674-F92A-AB34-FC18-12CA7D00E881}"/>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9222E315-B7DD-C936-F33A-424A656E70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576574254"/>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ulos - Imagen Fondo">
    <p:bg>
      <p:bgPr>
        <a:blipFill dpi="0" rotWithShape="1">
          <a:blip r:embed="rId2">
            <a:alphaModFix amt="65179"/>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748748" y="2069431"/>
            <a:ext cx="9144000" cy="1440531"/>
          </a:xfrm>
        </p:spPr>
        <p:txBody>
          <a:bodyPr anchor="b"/>
          <a:lstStyle>
            <a:lvl1pPr algn="l">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9144000" cy="1655762"/>
          </a:xfrm>
        </p:spPr>
        <p:txBody>
          <a:bodyPr>
            <a:normAutofit/>
          </a:bodyPr>
          <a:lstStyle>
            <a:lvl1pPr marL="0" indent="0" algn="l">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9144000" cy="264644"/>
          </a:xfrm>
        </p:spPr>
        <p:txBody>
          <a:bodyPr>
            <a:normAutofit/>
          </a:bodyPr>
          <a:lstStyle>
            <a:lvl1pPr marL="0" indent="0" algn="l">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3734391731"/>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ulos - Imagen Gradiente Oscu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bg1"/>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bg1"/>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accent2"/>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5" name="Imagen 4">
            <a:extLst>
              <a:ext uri="{FF2B5EF4-FFF2-40B4-BE49-F238E27FC236}">
                <a16:creationId xmlns:a16="http://schemas.microsoft.com/office/drawing/2014/main" id="{13453518-DA86-24B4-BACC-71CEA052F5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6" name="Marcador de número de diapositiva 5">
            <a:extLst>
              <a:ext uri="{FF2B5EF4-FFF2-40B4-BE49-F238E27FC236}">
                <a16:creationId xmlns:a16="http://schemas.microsoft.com/office/drawing/2014/main" id="{E2445B00-A791-033B-D907-AC213A3EDC17}"/>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911132927"/>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ulos - Imagen Fon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7262F22-61B8-C76E-FA89-5D72135D2A6E}"/>
              </a:ext>
            </a:extLst>
          </p:cNvPr>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748748" y="2069431"/>
            <a:ext cx="7237784" cy="1440531"/>
          </a:xfrm>
        </p:spPr>
        <p:txBody>
          <a:bodyPr anchor="b"/>
          <a:lstStyle>
            <a:lvl1pPr algn="l">
              <a:defRPr sz="4500" b="0" i="0">
                <a:solidFill>
                  <a:schemeClr val="bg1"/>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7237784" cy="1655762"/>
          </a:xfrm>
        </p:spPr>
        <p:txBody>
          <a:bodyPr>
            <a:normAutofit/>
          </a:bodyPr>
          <a:lstStyle>
            <a:lvl1pPr marL="0" indent="0" algn="l">
              <a:buNone/>
              <a:defRPr sz="1600" b="0" i="0">
                <a:solidFill>
                  <a:schemeClr val="bg1"/>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7237784" cy="264644"/>
          </a:xfrm>
        </p:spPr>
        <p:txBody>
          <a:bodyPr>
            <a:normAutofit/>
          </a:bodyPr>
          <a:lstStyle>
            <a:lvl1pPr marL="0" indent="0" algn="l">
              <a:buNone/>
              <a:defRPr sz="1600" b="0" i="0">
                <a:solidFill>
                  <a:schemeClr val="accent2"/>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7" name="Imagen 6">
            <a:extLst>
              <a:ext uri="{FF2B5EF4-FFF2-40B4-BE49-F238E27FC236}">
                <a16:creationId xmlns:a16="http://schemas.microsoft.com/office/drawing/2014/main" id="{94F60C0F-033B-047A-C30A-CD34917F94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Tree>
    <p:extLst>
      <p:ext uri="{BB962C8B-B14F-4D97-AF65-F5344CB8AC3E}">
        <p14:creationId xmlns:p14="http://schemas.microsoft.com/office/powerpoint/2010/main" val="2125784154"/>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ulos - Imagen gradiente Cla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6" name="Imagen 5">
            <a:extLst>
              <a:ext uri="{FF2B5EF4-FFF2-40B4-BE49-F238E27FC236}">
                <a16:creationId xmlns:a16="http://schemas.microsoft.com/office/drawing/2014/main" id="{819FD6FD-171D-5CB5-2B3F-BEC2C0974F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40248537-1E85-C925-B10B-209914B7A1C0}"/>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980764695"/>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ulos - Imagen Fondo">
    <p:bg>
      <p:bgPr>
        <a:blipFill dpi="0" rotWithShape="1">
          <a:blip r:embed="rId2">
            <a:alphaModFix amt="65179"/>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9AAD7D1-FC65-3991-679C-C9EAC7816FCE}"/>
              </a:ext>
            </a:extLst>
          </p:cNvPr>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748748" y="2069431"/>
            <a:ext cx="9144000" cy="1440531"/>
          </a:xfrm>
        </p:spPr>
        <p:txBody>
          <a:bodyPr anchor="b"/>
          <a:lstStyle>
            <a:lvl1pPr algn="l">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9144000" cy="1655762"/>
          </a:xfrm>
        </p:spPr>
        <p:txBody>
          <a:bodyPr>
            <a:normAutofit/>
          </a:bodyPr>
          <a:lstStyle>
            <a:lvl1pPr marL="0" indent="0" algn="l">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9144000" cy="264644"/>
          </a:xfrm>
        </p:spPr>
        <p:txBody>
          <a:bodyPr>
            <a:normAutofit/>
          </a:bodyPr>
          <a:lstStyle>
            <a:lvl1pPr marL="0" indent="0" algn="l">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1517394854"/>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ido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p:txBody>
          <a:bodyPr>
            <a:normAutofit/>
          </a:bodyPr>
          <a:lstStyle>
            <a:lvl1pPr>
              <a:defRPr sz="1600">
                <a:latin typeface="Instrument Sans Medium" pitchFamily="2" charset="0"/>
              </a:defRPr>
            </a:lvl1pPr>
            <a:lvl2pPr>
              <a:defRPr sz="1600">
                <a:latin typeface="Instrument Sans Medium" pitchFamily="2" charset="0"/>
              </a:defRPr>
            </a:lvl2pPr>
            <a:lvl3pPr>
              <a:defRPr sz="1600">
                <a:latin typeface="Instrument Sans Medium" pitchFamily="2" charset="0"/>
              </a:defRPr>
            </a:lvl3pPr>
            <a:lvl4pPr>
              <a:defRPr sz="1600">
                <a:latin typeface="Instrument Sans Medium" pitchFamily="2" charset="0"/>
              </a:defRPr>
            </a:lvl4pPr>
            <a:lvl5pPr>
              <a:defRPr sz="1600">
                <a:latin typeface="Instrument Sans Medium" pitchFamily="2"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pic>
        <p:nvPicPr>
          <p:cNvPr id="7" name="Imagen 6">
            <a:extLst>
              <a:ext uri="{FF2B5EF4-FFF2-40B4-BE49-F238E27FC236}">
                <a16:creationId xmlns:a16="http://schemas.microsoft.com/office/drawing/2014/main" id="{07558B2F-4D7E-3AB0-F93A-21F35B763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F43B1CC4-B6FF-3B11-C211-002CE84BFD1D}"/>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106230617"/>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ido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4" name="Imagen 3">
            <a:extLst>
              <a:ext uri="{FF2B5EF4-FFF2-40B4-BE49-F238E27FC236}">
                <a16:creationId xmlns:a16="http://schemas.microsoft.com/office/drawing/2014/main" id="{AB99BD47-94CB-D309-C86C-91B535AAAF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E97DD674-F92A-AB34-FC18-12CA7D00E881}"/>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583032553"/>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ido - Blanco">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Outfit Light" pitchFamily="2" charset="0"/>
              </a:defRPr>
            </a:lvl1pPr>
          </a:lstStyle>
          <a:p>
            <a:r>
              <a:rPr lang="es-ES"/>
              <a:t>Haga clic para modificar el estilo de título del patrón</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4" name="Imagen 3">
            <a:extLst>
              <a:ext uri="{FF2B5EF4-FFF2-40B4-BE49-F238E27FC236}">
                <a16:creationId xmlns:a16="http://schemas.microsoft.com/office/drawing/2014/main" id="{AB99BD47-94CB-D309-C86C-91B535AAAF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F643EC22-E4C0-15B5-AC71-70F5A9DA7C4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414900364"/>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cion - Imagen gradiente Cla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D0169E9-9741-550D-5C45-9DF237C829C9}"/>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chemeClr val="bg1"/>
              </a:gs>
              <a:gs pos="50000">
                <a:schemeClr val="bg1">
                  <a:alpha val="85189"/>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tx2"/>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0BF63FE3-B2DC-A29D-E9A2-4A3F0678E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B5755EAA-CC50-0792-7F3E-4C63DF5D45BD}"/>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4462652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cion - Imagen gradiente Oscu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7C8E96D-8DE7-DD48-2570-C4EBB3049156}"/>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rgbClr val="003761"/>
              </a:gs>
              <a:gs pos="50000">
                <a:srgbClr val="003761">
                  <a:alpha val="9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bg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bg1">
                    <a:lumMod val="95000"/>
                  </a:schemeClr>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0BF63FE3-B2DC-A29D-E9A2-4A3F0678E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81B03E96-F7CD-F6F6-046F-AB434B0579EE}"/>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123688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ido - Blanco">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mj-lt"/>
              </a:defRPr>
            </a:lvl1pPr>
          </a:lstStyle>
          <a:p>
            <a:r>
              <a:rPr lang="es-ES" dirty="0"/>
              <a:t>Haga clic para modificar el estilo de título del patrón</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F643EC22-E4C0-15B5-AC71-70F5A9DA7C4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7DF2F03F-9001-2353-1F91-E5A67CEBA6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518862401"/>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ido -Medio gradiente inf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Tahoma" panose="020B0604030504040204" pitchFamily="34" charset="0"/>
              <a:ea typeface="Tahoma" panose="020B0604030504040204" pitchFamily="34" charset="0"/>
              <a:cs typeface="Tahoma" panose="020B0604030504040204" pitchFamily="34" charset="0"/>
            </a:endParaRPr>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976104"/>
            <a:ext cx="12192000" cy="5881896"/>
          </a:xfrm>
          <a:prstGeom prst="rect">
            <a:avLst/>
          </a:prstGeom>
          <a:gradFill>
            <a:gsLst>
              <a:gs pos="0">
                <a:schemeClr val="bg1"/>
              </a:gs>
              <a:gs pos="50000">
                <a:schemeClr val="bg1">
                  <a:alpha val="85189"/>
                </a:schemeClr>
              </a:gs>
              <a:gs pos="10000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C2B21903-5D55-209A-A0B8-AEFA941EE19F}"/>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3510443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ido -Medio gradiente sup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0"/>
            <a:ext cx="12192000" cy="5881896"/>
          </a:xfrm>
          <a:prstGeom prst="rect">
            <a:avLst/>
          </a:prstGeom>
          <a:gradFill>
            <a:gsLst>
              <a:gs pos="0">
                <a:schemeClr val="bg1"/>
              </a:gs>
              <a:gs pos="50000">
                <a:schemeClr val="bg1">
                  <a:alpha val="85189"/>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B0F45B7D-FB84-4FE3-97BD-9AFA3D0B7E5C}"/>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823695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ación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id="{427E57D3-3665-F8E5-7568-257FACE4C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DA86D5EF-2A96-0725-3EB9-9C4ED7DC48F5}"/>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275964721"/>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ación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id="{427E57D3-3665-F8E5-7568-257FACE4C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126696B2-84AA-0D4C-94E5-06775FE74DB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1670902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ación - Oscur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normAutofit/>
          </a:bodyPr>
          <a:lstStyle>
            <a:lvl1pPr marL="0" indent="0">
              <a:buNone/>
              <a:defRPr sz="1800" b="0" i="0">
                <a:solidFill>
                  <a:schemeClr val="accent2"/>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normAutofit/>
          </a:bodyPr>
          <a:lstStyle>
            <a:lvl1pPr marL="0" indent="0">
              <a:buNone/>
              <a:defRPr sz="1800" b="0" i="0">
                <a:solidFill>
                  <a:schemeClr val="accent2"/>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8CC9EF2F-02A4-B7CC-AD8F-DFA9AA84FB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número de diapositiva 7">
            <a:extLst>
              <a:ext uri="{FF2B5EF4-FFF2-40B4-BE49-F238E27FC236}">
                <a16:creationId xmlns:a16="http://schemas.microsoft.com/office/drawing/2014/main" id="{B27A7E49-43AB-5B4C-70A3-7A2AEC1E210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507882390"/>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ación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2"/>
                </a:solidFill>
                <a:latin typeface="Outfit Light" pitchFamily="2" charset="0"/>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2"/>
                </a:solidFill>
                <a:latin typeface="Outfit Light" pitchFamily="2" charset="0"/>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8CC9EF2F-02A4-B7CC-AD8F-DFA9AA84FB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número de diapositiva 7">
            <a:extLst>
              <a:ext uri="{FF2B5EF4-FFF2-40B4-BE49-F238E27FC236}">
                <a16:creationId xmlns:a16="http://schemas.microsoft.com/office/drawing/2014/main" id="{D5C74913-DB66-939B-37E8-525095F0754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201279038"/>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olo título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3" name="Marcador de número de diapositiva 2">
            <a:extLst>
              <a:ext uri="{FF2B5EF4-FFF2-40B4-BE49-F238E27FC236}">
                <a16:creationId xmlns:a16="http://schemas.microsoft.com/office/drawing/2014/main" id="{AF719B64-0FA6-3B76-BD91-7A09BEF717D7}"/>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4624465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olo título - Cian Estela">
    <p:bg>
      <p:bgRef idx="1001">
        <a:schemeClr val="bg2"/>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3" name="Título 1">
            <a:extLst>
              <a:ext uri="{FF2B5EF4-FFF2-40B4-BE49-F238E27FC236}">
                <a16:creationId xmlns:a16="http://schemas.microsoft.com/office/drawing/2014/main" id="{8B7DE469-DC07-4354-6FF6-A3A0C1F0E2C8}"/>
              </a:ext>
            </a:extLst>
          </p:cNvPr>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4" name="Marcador de número de diapositiva 3">
            <a:extLst>
              <a:ext uri="{FF2B5EF4-FFF2-40B4-BE49-F238E27FC236}">
                <a16:creationId xmlns:a16="http://schemas.microsoft.com/office/drawing/2014/main" id="{33C1109A-0CB4-8C64-7126-42DA352E0F61}"/>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695336289"/>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olo título - Azul Estela">
    <p:bg>
      <p:bgRef idx="1001">
        <a:schemeClr val="bg1"/>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3" name="Imagen 2">
            <a:extLst>
              <a:ext uri="{FF2B5EF4-FFF2-40B4-BE49-F238E27FC236}">
                <a16:creationId xmlns:a16="http://schemas.microsoft.com/office/drawing/2014/main" id="{556AE501-F2B3-A377-CE96-C2AC4F53E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4" name="Título 1">
            <a:extLst>
              <a:ext uri="{FF2B5EF4-FFF2-40B4-BE49-F238E27FC236}">
                <a16:creationId xmlns:a16="http://schemas.microsoft.com/office/drawing/2014/main" id="{8CBD9024-2A70-7A2D-1CE9-3E1DE6DDA001}"/>
              </a:ext>
            </a:extLst>
          </p:cNvPr>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5" name="Marcador de número de diapositiva 4">
            <a:extLst>
              <a:ext uri="{FF2B5EF4-FFF2-40B4-BE49-F238E27FC236}">
                <a16:creationId xmlns:a16="http://schemas.microsoft.com/office/drawing/2014/main" id="{BFE059B7-BEE2-FA7F-4B4F-246366D8B69C}"/>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048087363"/>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ido - Titulo Oscuro">
    <p:bg>
      <p:bgRef idx="1001">
        <a:schemeClr val="bg2"/>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bg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bg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bg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bg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543A28B8-9165-6565-5CE8-2FF9F102E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5" name="Marcador de número de diapositiva 4">
            <a:extLst>
              <a:ext uri="{FF2B5EF4-FFF2-40B4-BE49-F238E27FC236}">
                <a16:creationId xmlns:a16="http://schemas.microsoft.com/office/drawing/2014/main" id="{FB49E8BC-23DB-6327-5BCD-A96F09B37173}"/>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1902380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cion - Imagen gradiente Cla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D0169E9-9741-550D-5C45-9DF237C829C9}"/>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chemeClr val="bg1"/>
              </a:gs>
              <a:gs pos="50000">
                <a:schemeClr val="bg1">
                  <a:alpha val="85189"/>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tx2"/>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B5755EAA-CC50-0792-7F3E-4C63DF5D45BD}"/>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5C90281C-B62A-2081-A4D8-3BBE38241F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23397005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ido - Titulo Azul Estela">
    <p:bg>
      <p:bgRef idx="1001">
        <a:schemeClr val="bg1"/>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bg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bg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bg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bg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lstStyle>
            <a:lvl1pPr marL="0" indent="0">
              <a:buNone/>
              <a:defRPr sz="1600" b="0" i="0">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543A28B8-9165-6565-5CE8-2FF9F102E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6" name="Marcador de número de diapositiva 5">
            <a:extLst>
              <a:ext uri="{FF2B5EF4-FFF2-40B4-BE49-F238E27FC236}">
                <a16:creationId xmlns:a16="http://schemas.microsoft.com/office/drawing/2014/main" id="{511EB5BE-E085-5538-2939-610FE61D41CA}"/>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310243889"/>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ido - Titulo Claro">
    <p:bg>
      <p:bgPr>
        <a:solidFill>
          <a:srgbClr val="F7FAFD"/>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1"/>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tx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tx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tx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tx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10" name="Imagen 9">
            <a:extLst>
              <a:ext uri="{FF2B5EF4-FFF2-40B4-BE49-F238E27FC236}">
                <a16:creationId xmlns:a16="http://schemas.microsoft.com/office/drawing/2014/main" id="{FE3BFD1D-28B6-027F-5F34-CD0D4F54F6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F7BA8F14-0B21-45A3-5759-069363871176}"/>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918103803"/>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En blanco - Blanc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D0D02A-B93A-C9BE-2C72-D1D88ACB5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2" name="Marcador de número de diapositiva 1">
            <a:extLst>
              <a:ext uri="{FF2B5EF4-FFF2-40B4-BE49-F238E27FC236}">
                <a16:creationId xmlns:a16="http://schemas.microsoft.com/office/drawing/2014/main" id="{2DE39C51-1C27-8B1C-53E4-8926F1BD5C3F}"/>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7641745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En blanco - Cian">
    <p:bg>
      <p:bgRef idx="1001">
        <a:schemeClr val="bg2"/>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D0D02A-B93A-C9BE-2C72-D1D88ACB5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2" name="Marcador de número de diapositiva 1">
            <a:extLst>
              <a:ext uri="{FF2B5EF4-FFF2-40B4-BE49-F238E27FC236}">
                <a16:creationId xmlns:a16="http://schemas.microsoft.com/office/drawing/2014/main" id="{BB38C4ED-55BB-1007-F721-83F0B5E01E1F}"/>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251124223"/>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n blanco - Oscuro">
    <p:bg>
      <p:bgRef idx="1001">
        <a:schemeClr val="bg2"/>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2DD41C9-39EB-23C5-8401-D9A558885E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2" name="Marcador de número de diapositiva 1">
            <a:extLst>
              <a:ext uri="{FF2B5EF4-FFF2-40B4-BE49-F238E27FC236}">
                <a16:creationId xmlns:a16="http://schemas.microsoft.com/office/drawing/2014/main" id="{C9573D25-EAF7-8B58-8EAF-7070F05B2250}"/>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581020798"/>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ierre - Gradiente cian Estel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28270" y="6074418"/>
            <a:ext cx="2535459" cy="369332"/>
          </a:xfrm>
          <a:prstGeom prst="rect">
            <a:avLst/>
          </a:prstGeom>
          <a:noFill/>
        </p:spPr>
        <p:txBody>
          <a:bodyPr wrap="square" rtlCol="0">
            <a:spAutoFit/>
          </a:bodyPr>
          <a:lstStyle/>
          <a:p>
            <a:pPr algn="ctr"/>
            <a:r>
              <a:rPr lang="es-CL" b="0" i="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31185560"/>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ierre - Gradiente cian Estel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32797" y="6074418"/>
            <a:ext cx="2526406" cy="369332"/>
          </a:xfrm>
          <a:prstGeom prst="rect">
            <a:avLst/>
          </a:prstGeom>
          <a:noFill/>
        </p:spPr>
        <p:txBody>
          <a:bodyPr wrap="square" rtlCol="0">
            <a:spAutoFit/>
          </a:bodyPr>
          <a:lstStyle/>
          <a:p>
            <a:pPr algn="ctr"/>
            <a:r>
              <a:rPr lang="es-CL">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436434147"/>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ierre - Gradiente Azul Estela">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p:cNvSpPr>
          <p:nvPr userDrawn="1"/>
        </p:nvSpPr>
        <p:spPr>
          <a:xfrm>
            <a:off x="0" y="0"/>
            <a:ext cx="12192000" cy="6858000"/>
          </a:xfrm>
          <a:prstGeom prst="rect">
            <a:avLst/>
          </a:prstGeom>
          <a:solidFill>
            <a:schemeClr val="tx1">
              <a:alpha val="548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651727" y="6074418"/>
            <a:ext cx="2888545" cy="369332"/>
          </a:xfrm>
          <a:prstGeom prst="rect">
            <a:avLst/>
          </a:prstGeom>
          <a:noFill/>
        </p:spPr>
        <p:txBody>
          <a:bodyPr wrap="square" rtlCol="0">
            <a:spAutoFit/>
          </a:bodyPr>
          <a:lstStyle/>
          <a:p>
            <a:pPr algn="ctr"/>
            <a:r>
              <a:rPr lang="es-CL" b="0" i="0">
                <a:solidFill>
                  <a:schemeClr val="accent2"/>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806417594"/>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_Portadilla interior sin fotografía">
  <p:cSld name="6_Portadilla interior sin fotografía">
    <p:bg>
      <p:bgPr>
        <a:solidFill>
          <a:schemeClr val="lt1"/>
        </a:solidFill>
        <a:effectLst/>
      </p:bgPr>
    </p:bg>
    <p:spTree>
      <p:nvGrpSpPr>
        <p:cNvPr id="1" name="Shape 288"/>
        <p:cNvGrpSpPr/>
        <p:nvPr/>
      </p:nvGrpSpPr>
      <p:grpSpPr>
        <a:xfrm>
          <a:off x="0" y="0"/>
          <a:ext cx="0" cy="0"/>
          <a:chOff x="0" y="0"/>
          <a:chExt cx="0" cy="0"/>
        </a:xfrm>
      </p:grpSpPr>
      <p:sp>
        <p:nvSpPr>
          <p:cNvPr id="289" name="Google Shape;289;g2c89c61cbac_0_1050"/>
          <p:cNvSpPr/>
          <p:nvPr/>
        </p:nvSpPr>
        <p:spPr>
          <a:xfrm>
            <a:off x="0" y="0"/>
            <a:ext cx="12192000" cy="6858000"/>
          </a:xfrm>
          <a:prstGeom prst="rect">
            <a:avLst/>
          </a:prstGeom>
          <a:gradFill>
            <a:gsLst>
              <a:gs pos="0">
                <a:schemeClr val="accent1"/>
              </a:gs>
              <a:gs pos="99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0" name="Google Shape;290;g2c89c61cbac_0_1050"/>
          <p:cNvSpPr txBox="1">
            <a:spLocks noGrp="1"/>
          </p:cNvSpPr>
          <p:nvPr>
            <p:ph type="body" idx="1"/>
          </p:nvPr>
        </p:nvSpPr>
        <p:spPr>
          <a:xfrm>
            <a:off x="635955" y="742139"/>
            <a:ext cx="4931700" cy="1521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2800"/>
              <a:buNone/>
              <a:defRPr sz="11500" cap="none">
                <a:solidFill>
                  <a:schemeClr val="accent2"/>
                </a:solidFill>
                <a:latin typeface="Arial"/>
                <a:ea typeface="Arial"/>
                <a:cs typeface="Arial"/>
                <a:sym typeface="Arial"/>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20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SzPts val="1800"/>
              <a:buNone/>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91" name="Google Shape;291;g2c89c61cbac_0_1050"/>
          <p:cNvSpPr txBox="1">
            <a:spLocks noGrp="1"/>
          </p:cNvSpPr>
          <p:nvPr>
            <p:ph type="body" idx="2"/>
          </p:nvPr>
        </p:nvSpPr>
        <p:spPr>
          <a:xfrm>
            <a:off x="646257" y="2254356"/>
            <a:ext cx="4931700" cy="2000700"/>
          </a:xfrm>
          <a:prstGeom prst="rect">
            <a:avLst/>
          </a:prstGeom>
          <a:noFill/>
          <a:ln>
            <a:noFill/>
          </a:ln>
        </p:spPr>
        <p:txBody>
          <a:bodyPr spcFirstLastPara="1" wrap="square" lIns="91425" tIns="45700" rIns="91425" bIns="45700" anchor="t" anchorCtr="0">
            <a:noAutofit/>
          </a:bodyPr>
          <a:lstStyle>
            <a:lvl1pPr marL="457200" lvl="0" indent="-228600" algn="l" rtl="0">
              <a:lnSpc>
                <a:spcPct val="80000"/>
              </a:lnSpc>
              <a:spcBef>
                <a:spcPts val="1000"/>
              </a:spcBef>
              <a:spcAft>
                <a:spcPts val="0"/>
              </a:spcAft>
              <a:buSzPts val="2800"/>
              <a:buNone/>
              <a:defRPr sz="5400" cap="none">
                <a:solidFill>
                  <a:schemeClr val="lt1"/>
                </a:solidFill>
                <a:latin typeface="Arial"/>
                <a:ea typeface="Arial"/>
                <a:cs typeface="Arial"/>
                <a:sym typeface="Arial"/>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20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SzPts val="1800"/>
              <a:buNone/>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92" name="Google Shape;292;g2c89c61cbac_0_1050"/>
          <p:cNvSpPr txBox="1">
            <a:spLocks noGrp="1"/>
          </p:cNvSpPr>
          <p:nvPr>
            <p:ph type="body" idx="3"/>
          </p:nvPr>
        </p:nvSpPr>
        <p:spPr>
          <a:xfrm>
            <a:off x="691786" y="4245247"/>
            <a:ext cx="2978400" cy="404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2800"/>
              <a:buNone/>
              <a:defRPr sz="1600" cap="none">
                <a:solidFill>
                  <a:schemeClr val="dk2"/>
                </a:solidFill>
                <a:latin typeface="Arial"/>
                <a:ea typeface="Arial"/>
                <a:cs typeface="Arial"/>
                <a:sym typeface="Arial"/>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20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SzPts val="1800"/>
              <a:buNone/>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93" name="Google Shape;293;g2c89c61cbac_0_1050"/>
          <p:cNvSpPr txBox="1">
            <a:spLocks noGrp="1"/>
          </p:cNvSpPr>
          <p:nvPr>
            <p:ph type="body" idx="4"/>
          </p:nvPr>
        </p:nvSpPr>
        <p:spPr>
          <a:xfrm>
            <a:off x="10268989" y="277092"/>
            <a:ext cx="1624800" cy="461100"/>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sz="100">
                <a:solidFill>
                  <a:schemeClr val="lt1"/>
                </a:solidFill>
              </a:defRPr>
            </a:lvl1pPr>
            <a:lvl2pPr marL="914400" lvl="1" indent="-228600" algn="l" rtl="0">
              <a:lnSpc>
                <a:spcPct val="90000"/>
              </a:lnSpc>
              <a:spcBef>
                <a:spcPts val="500"/>
              </a:spcBef>
              <a:spcAft>
                <a:spcPts val="0"/>
              </a:spcAft>
              <a:buSzPts val="2400"/>
              <a:buFont typeface="Arial"/>
              <a:buNone/>
              <a:defRPr sz="100">
                <a:solidFill>
                  <a:schemeClr val="lt1"/>
                </a:solidFill>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2941436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6_Título y tabla">
  <p:cSld name="16_Título y tabla">
    <p:spTree>
      <p:nvGrpSpPr>
        <p:cNvPr id="1" name="Shape 210"/>
        <p:cNvGrpSpPr/>
        <p:nvPr/>
      </p:nvGrpSpPr>
      <p:grpSpPr>
        <a:xfrm>
          <a:off x="0" y="0"/>
          <a:ext cx="0" cy="0"/>
          <a:chOff x="0" y="0"/>
          <a:chExt cx="0" cy="0"/>
        </a:xfrm>
      </p:grpSpPr>
      <p:sp>
        <p:nvSpPr>
          <p:cNvPr id="211" name="Google Shape;211;p52"/>
          <p:cNvSpPr txBox="1">
            <a:spLocks noGrp="1"/>
          </p:cNvSpPr>
          <p:nvPr>
            <p:ph type="body" idx="1"/>
          </p:nvPr>
        </p:nvSpPr>
        <p:spPr>
          <a:xfrm>
            <a:off x="10268989" y="277092"/>
            <a:ext cx="1624724" cy="460982"/>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00"/>
              <a:buNone/>
              <a:defRPr sz="100">
                <a:solidFill>
                  <a:schemeClr val="lt1"/>
                </a:solidFill>
              </a:defRPr>
            </a:lvl1pPr>
            <a:lvl2pPr marL="914400" lvl="1" indent="-228600" algn="l">
              <a:lnSpc>
                <a:spcPct val="90000"/>
              </a:lnSpc>
              <a:spcBef>
                <a:spcPts val="500"/>
              </a:spcBef>
              <a:spcAft>
                <a:spcPts val="0"/>
              </a:spcAft>
              <a:buClr>
                <a:schemeClr val="lt1"/>
              </a:buClr>
              <a:buSzPts val="100"/>
              <a:buFont typeface="Arial"/>
              <a:buNone/>
              <a:defRPr sz="100">
                <a:solidFill>
                  <a:schemeClr val="lt1"/>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52"/>
          <p:cNvSpPr txBox="1">
            <a:spLocks noGrp="1"/>
          </p:cNvSpPr>
          <p:nvPr>
            <p:ph type="body" idx="2"/>
          </p:nvPr>
        </p:nvSpPr>
        <p:spPr>
          <a:xfrm>
            <a:off x="280259" y="205466"/>
            <a:ext cx="8783731" cy="309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1600"/>
              <a:buNone/>
              <a:defRPr sz="1600" cap="none">
                <a:solidFill>
                  <a:schemeClr val="accent2"/>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52"/>
          <p:cNvSpPr txBox="1">
            <a:spLocks noGrp="1"/>
          </p:cNvSpPr>
          <p:nvPr>
            <p:ph type="body" idx="3"/>
          </p:nvPr>
        </p:nvSpPr>
        <p:spPr>
          <a:xfrm>
            <a:off x="280259" y="383492"/>
            <a:ext cx="8783731" cy="48235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800"/>
              <a:buNone/>
              <a:defRPr sz="2800" cap="none">
                <a:solidFill>
                  <a:schemeClr val="accen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6711410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cion - Imagen gradiente Oscu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7C8E96D-8DE7-DD48-2570-C4EBB3049156}"/>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rgbClr val="003761"/>
              </a:gs>
              <a:gs pos="50000">
                <a:srgbClr val="003761">
                  <a:alpha val="9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bg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81B03E96-F7CD-F6F6-046F-AB434B0579EE}"/>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E3515466-19E8-2AFD-F9BA-C13551017C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2107245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theme" Target="../theme/theme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theme" Target="../theme/theme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1209368"/>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2696547"/>
            <a:ext cx="10515600" cy="3480416"/>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número de diapositiva 3">
            <a:extLst>
              <a:ext uri="{FF2B5EF4-FFF2-40B4-BE49-F238E27FC236}">
                <a16:creationId xmlns:a16="http://schemas.microsoft.com/office/drawing/2014/main" id="{950A0548-D6A2-4148-55F5-FBC4598E3602}"/>
              </a:ext>
            </a:extLst>
          </p:cNvPr>
          <p:cNvSpPr>
            <a:spLocks noGrp="1"/>
          </p:cNvSpPr>
          <p:nvPr>
            <p:ph type="sldNum" sz="quarter" idx="4"/>
          </p:nvPr>
        </p:nvSpPr>
        <p:spPr>
          <a:xfrm>
            <a:off x="286140" y="62544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EC1FE-B406-F444-ABCD-30EDA1DC3F5A}" type="slidenum">
              <a:rPr lang="es-CL" smtClean="0"/>
              <a:pPr/>
              <a:t>‹Nº›</a:t>
            </a:fld>
            <a:endParaRPr lang="es-CL"/>
          </a:p>
        </p:txBody>
      </p:sp>
    </p:spTree>
    <p:extLst>
      <p:ext uri="{BB962C8B-B14F-4D97-AF65-F5344CB8AC3E}">
        <p14:creationId xmlns:p14="http://schemas.microsoft.com/office/powerpoint/2010/main" val="2933118997"/>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65" r:id="rId3"/>
    <p:sldLayoutId id="2147483673" r:id="rId4"/>
    <p:sldLayoutId id="2147483650" r:id="rId5"/>
    <p:sldLayoutId id="2147483670" r:id="rId6"/>
    <p:sldLayoutId id="2147483674" r:id="rId7"/>
    <p:sldLayoutId id="2147483651" r:id="rId8"/>
    <p:sldLayoutId id="2147483672" r:id="rId9"/>
    <p:sldLayoutId id="2147483675" r:id="rId10"/>
    <p:sldLayoutId id="2147483676" r:id="rId11"/>
    <p:sldLayoutId id="2147483653" r:id="rId12"/>
    <p:sldLayoutId id="2147483668" r:id="rId13"/>
    <p:sldLayoutId id="2147483661" r:id="rId14"/>
    <p:sldLayoutId id="2147483667" r:id="rId15"/>
    <p:sldLayoutId id="2147483654" r:id="rId16"/>
    <p:sldLayoutId id="2147483662" r:id="rId17"/>
    <p:sldLayoutId id="2147483663" r:id="rId18"/>
    <p:sldLayoutId id="2147483664" r:id="rId19"/>
    <p:sldLayoutId id="2147483666" r:id="rId20"/>
    <p:sldLayoutId id="2147483656" r:id="rId21"/>
    <p:sldLayoutId id="2147483660" r:id="rId22"/>
    <p:sldLayoutId id="2147483669" r:id="rId23"/>
    <p:sldLayoutId id="2147483655" r:id="rId24"/>
    <p:sldLayoutId id="2147483657" r:id="rId25"/>
    <p:sldLayoutId id="2147483677" r:id="rId26"/>
    <p:sldLayoutId id="2147483678"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1209368"/>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2696547"/>
            <a:ext cx="10515600" cy="3480416"/>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número de diapositiva 3">
            <a:extLst>
              <a:ext uri="{FF2B5EF4-FFF2-40B4-BE49-F238E27FC236}">
                <a16:creationId xmlns:a16="http://schemas.microsoft.com/office/drawing/2014/main" id="{950A0548-D6A2-4148-55F5-FBC4598E3602}"/>
              </a:ext>
            </a:extLst>
          </p:cNvPr>
          <p:cNvSpPr>
            <a:spLocks noGrp="1"/>
          </p:cNvSpPr>
          <p:nvPr>
            <p:ph type="sldNum" sz="quarter" idx="4"/>
          </p:nvPr>
        </p:nvSpPr>
        <p:spPr>
          <a:xfrm>
            <a:off x="286140" y="62544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EC1FE-B406-F444-ABCD-30EDA1DC3F5A}" type="slidenum">
              <a:rPr lang="es-CL" smtClean="0"/>
              <a:pPr/>
              <a:t>‹Nº›</a:t>
            </a:fld>
            <a:endParaRPr lang="es-CL"/>
          </a:p>
        </p:txBody>
      </p:sp>
    </p:spTree>
    <p:extLst>
      <p:ext uri="{BB962C8B-B14F-4D97-AF65-F5344CB8AC3E}">
        <p14:creationId xmlns:p14="http://schemas.microsoft.com/office/powerpoint/2010/main" val="385528938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1209368"/>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2696547"/>
            <a:ext cx="10515600" cy="3480416"/>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número de diapositiva 3">
            <a:extLst>
              <a:ext uri="{FF2B5EF4-FFF2-40B4-BE49-F238E27FC236}">
                <a16:creationId xmlns:a16="http://schemas.microsoft.com/office/drawing/2014/main" id="{950A0548-D6A2-4148-55F5-FBC4598E3602}"/>
              </a:ext>
            </a:extLst>
          </p:cNvPr>
          <p:cNvSpPr>
            <a:spLocks noGrp="1"/>
          </p:cNvSpPr>
          <p:nvPr>
            <p:ph type="sldNum" sz="quarter" idx="4"/>
          </p:nvPr>
        </p:nvSpPr>
        <p:spPr>
          <a:xfrm>
            <a:off x="286140" y="62544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EC1FE-B406-F444-ABCD-30EDA1DC3F5A}" type="slidenum">
              <a:rPr lang="es-CL" smtClean="0"/>
              <a:pPr/>
              <a:t>‹Nº›</a:t>
            </a:fld>
            <a:endParaRPr lang="es-CL"/>
          </a:p>
        </p:txBody>
      </p:sp>
    </p:spTree>
    <p:extLst>
      <p:ext uri="{BB962C8B-B14F-4D97-AF65-F5344CB8AC3E}">
        <p14:creationId xmlns:p14="http://schemas.microsoft.com/office/powerpoint/2010/main" val="380233690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jp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7.png"/><Relationship Id="rId9" Type="http://schemas.openxmlformats.org/officeDocument/2006/relationships/image" Target="../media/image7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8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27.png"/><Relationship Id="rId21" Type="http://schemas.openxmlformats.org/officeDocument/2006/relationships/image" Target="../media/image60.sv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6.svg"/><Relationship Id="rId2" Type="http://schemas.openxmlformats.org/officeDocument/2006/relationships/image" Target="../media/image22.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75.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svg"/><Relationship Id="rId10" Type="http://schemas.openxmlformats.org/officeDocument/2006/relationships/image" Target="../media/image49.svg"/><Relationship Id="rId19" Type="http://schemas.openxmlformats.org/officeDocument/2006/relationships/image" Target="../media/image58.svg"/><Relationship Id="rId4" Type="http://schemas.openxmlformats.org/officeDocument/2006/relationships/image" Target="../media/image17.png"/><Relationship Id="rId9" Type="http://schemas.openxmlformats.org/officeDocument/2006/relationships/image" Target="../media/image48.png"/><Relationship Id="rId1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6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S">
                <a:latin typeface="Outfit"/>
              </a:rPr>
              <a:t>Solución OSE Estela</a:t>
            </a:r>
            <a:endParaRPr lang="es-ES" dirty="0"/>
          </a:p>
        </p:txBody>
      </p:sp>
    </p:spTree>
    <p:extLst>
      <p:ext uri="{BB962C8B-B14F-4D97-AF65-F5344CB8AC3E}">
        <p14:creationId xmlns:p14="http://schemas.microsoft.com/office/powerpoint/2010/main" val="2406273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grpSp>
        <p:nvGrpSpPr>
          <p:cNvPr id="205" name="Google Shape;205;p21"/>
          <p:cNvGrpSpPr/>
          <p:nvPr/>
        </p:nvGrpSpPr>
        <p:grpSpPr>
          <a:xfrm>
            <a:off x="-1" y="-33100"/>
            <a:ext cx="12192001" cy="6874401"/>
            <a:chOff x="4" y="-12301"/>
            <a:chExt cx="9144001" cy="5155801"/>
          </a:xfrm>
        </p:grpSpPr>
        <p:pic>
          <p:nvPicPr>
            <p:cNvPr id="206" name="Google Shape;206;p21"/>
            <p:cNvPicPr preferRelativeResize="0"/>
            <p:nvPr/>
          </p:nvPicPr>
          <p:blipFill>
            <a:blip r:embed="rId3">
              <a:alphaModFix/>
            </a:blip>
            <a:stretch>
              <a:fillRect/>
            </a:stretch>
          </p:blipFill>
          <p:spPr>
            <a:xfrm>
              <a:off x="1426810" y="0"/>
              <a:ext cx="7717195" cy="5143500"/>
            </a:xfrm>
            <a:prstGeom prst="rect">
              <a:avLst/>
            </a:prstGeom>
            <a:noFill/>
            <a:ln>
              <a:noFill/>
            </a:ln>
          </p:spPr>
        </p:pic>
        <p:sp>
          <p:nvSpPr>
            <p:cNvPr id="208" name="Google Shape;208;p21"/>
            <p:cNvSpPr/>
            <p:nvPr/>
          </p:nvSpPr>
          <p:spPr>
            <a:xfrm rot="16200000">
              <a:off x="453605" y="-465900"/>
              <a:ext cx="5155800" cy="6063000"/>
            </a:xfrm>
            <a:prstGeom prst="rect">
              <a:avLst/>
            </a:prstGeom>
            <a:gradFill>
              <a:gsLst>
                <a:gs pos="0">
                  <a:schemeClr val="lt1"/>
                </a:gs>
                <a:gs pos="100000">
                  <a:srgbClr val="FFFFFF">
                    <a:alpha val="0"/>
                  </a:srgbClr>
                </a:gs>
              </a:gsLst>
              <a:lin ang="5400012" scaled="0"/>
            </a:gra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3661"/>
                </a:solidFill>
                <a:effectLst/>
                <a:uLnTx/>
                <a:uFillTx/>
                <a:latin typeface="Instrument Sans" pitchFamily="2" charset="0"/>
              </a:endParaRPr>
            </a:p>
          </p:txBody>
        </p:sp>
        <p:sp>
          <p:nvSpPr>
            <p:cNvPr id="207" name="Google Shape;207;p21"/>
            <p:cNvSpPr/>
            <p:nvPr/>
          </p:nvSpPr>
          <p:spPr>
            <a:xfrm rot="16200000">
              <a:off x="515553" y="-527850"/>
              <a:ext cx="5155801" cy="6186900"/>
            </a:xfrm>
            <a:prstGeom prst="rect">
              <a:avLst/>
            </a:prstGeom>
            <a:gradFill>
              <a:gsLst>
                <a:gs pos="0">
                  <a:schemeClr val="lt1"/>
                </a:gs>
                <a:gs pos="100000">
                  <a:srgbClr val="FFFFFF">
                    <a:alpha val="0"/>
                  </a:srgbClr>
                </a:gs>
              </a:gsLst>
              <a:lin ang="5400012" scaled="0"/>
            </a:gra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3661"/>
                </a:solidFill>
                <a:effectLst/>
                <a:uLnTx/>
                <a:uFillTx/>
                <a:latin typeface="Instrument Sans" pitchFamily="2" charset="0"/>
              </a:endParaRPr>
            </a:p>
          </p:txBody>
        </p:sp>
      </p:grpSp>
      <p:pic>
        <p:nvPicPr>
          <p:cNvPr id="2" name="Imagen 1" descr="Texto&#10;&#10;Descripción generada automáticamente">
            <a:extLst>
              <a:ext uri="{FF2B5EF4-FFF2-40B4-BE49-F238E27FC236}">
                <a16:creationId xmlns:a16="http://schemas.microsoft.com/office/drawing/2014/main" id="{F7041175-03E8-05C5-3413-63D2A41DBA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
        <p:nvSpPr>
          <p:cNvPr id="3" name="Google Shape;244;p23">
            <a:extLst>
              <a:ext uri="{FF2B5EF4-FFF2-40B4-BE49-F238E27FC236}">
                <a16:creationId xmlns:a16="http://schemas.microsoft.com/office/drawing/2014/main" id="{0F6A1079-AE1E-668D-CE28-16B8862F8E90}"/>
              </a:ext>
            </a:extLst>
          </p:cNvPr>
          <p:cNvSpPr txBox="1"/>
          <p:nvPr/>
        </p:nvSpPr>
        <p:spPr>
          <a:xfrm>
            <a:off x="786432" y="368700"/>
            <a:ext cx="9271967" cy="477013"/>
          </a:xfrm>
          <a:prstGeom prst="rect">
            <a:avLst/>
          </a:prstGeom>
          <a:noFill/>
          <a:ln>
            <a:noFill/>
          </a:ln>
        </p:spPr>
        <p:txBody>
          <a:bodyPr spcFirstLastPara="1" wrap="square" lIns="121900" tIns="121900" rIns="121900" bIns="121900" anchor="t" anchorCtr="0">
            <a:spAutoFit/>
          </a:bodyPr>
          <a:lstStyle/>
          <a:p>
            <a:pPr>
              <a:defRPr/>
            </a:pPr>
            <a:r>
              <a:rPr lang="es-ES" sz="1500" dirty="0">
                <a:solidFill>
                  <a:srgbClr val="00B5CC"/>
                </a:solidFill>
                <a:latin typeface="Outfit" pitchFamily="2" charset="0"/>
                <a:ea typeface="Instrument Sans"/>
                <a:cs typeface="Instrument Sans"/>
                <a:sym typeface="Instrument Sans"/>
              </a:rPr>
              <a:t>IMPLEMENTACIÓN</a:t>
            </a:r>
          </a:p>
        </p:txBody>
      </p:sp>
      <p:sp>
        <p:nvSpPr>
          <p:cNvPr id="4" name="Google Shape;238;p23">
            <a:extLst>
              <a:ext uri="{FF2B5EF4-FFF2-40B4-BE49-F238E27FC236}">
                <a16:creationId xmlns:a16="http://schemas.microsoft.com/office/drawing/2014/main" id="{9DB20B4A-9ECB-AFD0-CCC0-BA0D462DC430}"/>
              </a:ext>
            </a:extLst>
          </p:cNvPr>
          <p:cNvSpPr txBox="1"/>
          <p:nvPr/>
        </p:nvSpPr>
        <p:spPr>
          <a:xfrm>
            <a:off x="799067" y="725070"/>
            <a:ext cx="10333293" cy="744779"/>
          </a:xfrm>
          <a:prstGeom prst="rect">
            <a:avLst/>
          </a:prstGeom>
          <a:noFill/>
          <a:ln>
            <a:noFill/>
          </a:ln>
        </p:spPr>
        <p:txBody>
          <a:bodyPr spcFirstLastPara="1" wrap="square" lIns="121900" tIns="121900" rIns="121900" bIns="121900" anchor="t" anchorCtr="0">
            <a:spAutoFit/>
          </a:bodyPr>
          <a:lstStyle/>
          <a:p>
            <a:pPr>
              <a:lnSpc>
                <a:spcPct val="90000"/>
              </a:lnSpc>
              <a:buClr>
                <a:srgbClr val="00263E"/>
              </a:buClr>
              <a:buSzPts val="2800"/>
              <a:buFont typeface="Arial"/>
              <a:buNone/>
              <a:defRPr/>
            </a:pPr>
            <a:r>
              <a:rPr lang="es-ES" sz="3600" kern="0" dirty="0">
                <a:solidFill>
                  <a:srgbClr val="014464"/>
                </a:solidFill>
                <a:latin typeface="Instrument Sans" pitchFamily="2" charset="0"/>
                <a:ea typeface="Tahoma"/>
                <a:cs typeface="Tahoma"/>
                <a:sym typeface="Tahoma"/>
              </a:rPr>
              <a:t>Implementación OSE</a:t>
            </a:r>
          </a:p>
        </p:txBody>
      </p:sp>
      <p:sp>
        <p:nvSpPr>
          <p:cNvPr id="39" name="Rectángulo: esquinas redondeadas 38">
            <a:extLst>
              <a:ext uri="{FF2B5EF4-FFF2-40B4-BE49-F238E27FC236}">
                <a16:creationId xmlns:a16="http://schemas.microsoft.com/office/drawing/2014/main" id="{2502C4C9-CEF4-C9F5-D6EE-F292F3BC56A4}"/>
              </a:ext>
            </a:extLst>
          </p:cNvPr>
          <p:cNvSpPr/>
          <p:nvPr/>
        </p:nvSpPr>
        <p:spPr>
          <a:xfrm>
            <a:off x="1542570" y="1995749"/>
            <a:ext cx="4102239" cy="443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grpSp>
        <p:nvGrpSpPr>
          <p:cNvPr id="17" name="Grupo 16">
            <a:extLst>
              <a:ext uri="{FF2B5EF4-FFF2-40B4-BE49-F238E27FC236}">
                <a16:creationId xmlns:a16="http://schemas.microsoft.com/office/drawing/2014/main" id="{B794888A-3CB4-5B8D-E8E8-E927F4E79C17}"/>
              </a:ext>
            </a:extLst>
          </p:cNvPr>
          <p:cNvGrpSpPr/>
          <p:nvPr/>
        </p:nvGrpSpPr>
        <p:grpSpPr>
          <a:xfrm>
            <a:off x="998136" y="1773575"/>
            <a:ext cx="777575" cy="744778"/>
            <a:chOff x="15631" y="1177851"/>
            <a:chExt cx="881138" cy="881138"/>
          </a:xfrm>
          <a:solidFill>
            <a:srgbClr val="95F8EC"/>
          </a:solidFill>
        </p:grpSpPr>
        <p:sp>
          <p:nvSpPr>
            <p:cNvPr id="18" name="Elipse 17">
              <a:extLst>
                <a:ext uri="{FF2B5EF4-FFF2-40B4-BE49-F238E27FC236}">
                  <a16:creationId xmlns:a16="http://schemas.microsoft.com/office/drawing/2014/main" id="{09571C3F-0CC1-B0DD-3445-23EB493FC004}"/>
                </a:ext>
              </a:extLst>
            </p:cNvPr>
            <p:cNvSpPr/>
            <p:nvPr/>
          </p:nvSpPr>
          <p:spPr>
            <a:xfrm>
              <a:off x="15631" y="1177851"/>
              <a:ext cx="881138" cy="881138"/>
            </a:xfrm>
            <a:prstGeom prst="ellipse">
              <a:avLst/>
            </a:prstGeom>
            <a:grpFill/>
            <a:ln w="19050" cap="flat" cmpd="sng" algn="ctr">
              <a:noFill/>
              <a:prstDash val="solid"/>
              <a:miter lim="800000"/>
            </a:ln>
            <a:effectLst>
              <a:outerShdw blurRad="50800" dist="50800" dir="7560000" algn="ctr" rotWithShape="0">
                <a:srgbClr val="01263D">
                  <a:alpha val="22000"/>
                </a:srgb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sp>
          <p:nvSpPr>
            <p:cNvPr id="19" name="Elipse 18">
              <a:extLst>
                <a:ext uri="{FF2B5EF4-FFF2-40B4-BE49-F238E27FC236}">
                  <a16:creationId xmlns:a16="http://schemas.microsoft.com/office/drawing/2014/main" id="{58BCEFE0-D799-BB68-D2CE-BC7C1AD3D1FB}"/>
                </a:ext>
              </a:extLst>
            </p:cNvPr>
            <p:cNvSpPr/>
            <p:nvPr/>
          </p:nvSpPr>
          <p:spPr>
            <a:xfrm>
              <a:off x="104477" y="1266122"/>
              <a:ext cx="699013" cy="699013"/>
            </a:xfrm>
            <a:prstGeom prst="ellipse">
              <a:avLst/>
            </a:prstGeom>
            <a:solidFill>
              <a:schemeClr val="bg1"/>
            </a:solidFill>
            <a:ln w="28575" cap="flat" cmpd="sng" algn="ctr">
              <a:solidFill>
                <a:srgbClr val="054B7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grpSp>
      <p:sp>
        <p:nvSpPr>
          <p:cNvPr id="43" name="Rectángulo: esquinas redondeadas 42">
            <a:extLst>
              <a:ext uri="{FF2B5EF4-FFF2-40B4-BE49-F238E27FC236}">
                <a16:creationId xmlns:a16="http://schemas.microsoft.com/office/drawing/2014/main" id="{D80215BC-F524-2F77-2378-5A227B8B715C}"/>
              </a:ext>
            </a:extLst>
          </p:cNvPr>
          <p:cNvSpPr/>
          <p:nvPr/>
        </p:nvSpPr>
        <p:spPr>
          <a:xfrm>
            <a:off x="1542570" y="3030945"/>
            <a:ext cx="4102239" cy="44327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1" name="Google Shape;896;g2c89c61cbac_0_2351">
            <a:extLst>
              <a:ext uri="{FF2B5EF4-FFF2-40B4-BE49-F238E27FC236}">
                <a16:creationId xmlns:a16="http://schemas.microsoft.com/office/drawing/2014/main" id="{8C37AE6B-6F1C-41EA-E2FF-58B575FAEB25}"/>
              </a:ext>
            </a:extLst>
          </p:cNvPr>
          <p:cNvPicPr preferRelativeResize="0"/>
          <p:nvPr/>
        </p:nvPicPr>
        <p:blipFill rotWithShape="1">
          <a:blip r:embed="rId5">
            <a:alphaModFix/>
          </a:blip>
          <a:srcRect/>
          <a:stretch/>
        </p:blipFill>
        <p:spPr>
          <a:xfrm>
            <a:off x="1137784" y="1969408"/>
            <a:ext cx="467339" cy="342923"/>
          </a:xfrm>
          <a:prstGeom prst="rect">
            <a:avLst/>
          </a:prstGeom>
          <a:noFill/>
          <a:ln>
            <a:noFill/>
          </a:ln>
        </p:spPr>
      </p:pic>
      <p:grpSp>
        <p:nvGrpSpPr>
          <p:cNvPr id="28" name="Grupo 27">
            <a:extLst>
              <a:ext uri="{FF2B5EF4-FFF2-40B4-BE49-F238E27FC236}">
                <a16:creationId xmlns:a16="http://schemas.microsoft.com/office/drawing/2014/main" id="{00D3BCA2-1E27-04B0-D014-CAB8FB92349E}"/>
              </a:ext>
            </a:extLst>
          </p:cNvPr>
          <p:cNvGrpSpPr/>
          <p:nvPr/>
        </p:nvGrpSpPr>
        <p:grpSpPr>
          <a:xfrm>
            <a:off x="996180" y="2755784"/>
            <a:ext cx="777575" cy="744778"/>
            <a:chOff x="15631" y="1177851"/>
            <a:chExt cx="881138" cy="881138"/>
          </a:xfrm>
          <a:solidFill>
            <a:srgbClr val="95F8EC"/>
          </a:solidFill>
        </p:grpSpPr>
        <p:sp>
          <p:nvSpPr>
            <p:cNvPr id="29" name="Elipse 28">
              <a:extLst>
                <a:ext uri="{FF2B5EF4-FFF2-40B4-BE49-F238E27FC236}">
                  <a16:creationId xmlns:a16="http://schemas.microsoft.com/office/drawing/2014/main" id="{5F4C652A-27E7-D162-CD20-8227702ED8A1}"/>
                </a:ext>
              </a:extLst>
            </p:cNvPr>
            <p:cNvSpPr/>
            <p:nvPr/>
          </p:nvSpPr>
          <p:spPr>
            <a:xfrm>
              <a:off x="15631" y="1177851"/>
              <a:ext cx="881138" cy="881138"/>
            </a:xfrm>
            <a:prstGeom prst="ellipse">
              <a:avLst/>
            </a:prstGeom>
            <a:grpFill/>
            <a:ln w="19050" cap="flat" cmpd="sng" algn="ctr">
              <a:noFill/>
              <a:prstDash val="solid"/>
              <a:miter lim="800000"/>
            </a:ln>
            <a:effectLst>
              <a:outerShdw blurRad="50800" dist="50800" dir="7560000" algn="ctr" rotWithShape="0">
                <a:srgbClr val="01263D">
                  <a:alpha val="22000"/>
                </a:srgb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sp>
          <p:nvSpPr>
            <p:cNvPr id="30" name="Elipse 29">
              <a:extLst>
                <a:ext uri="{FF2B5EF4-FFF2-40B4-BE49-F238E27FC236}">
                  <a16:creationId xmlns:a16="http://schemas.microsoft.com/office/drawing/2014/main" id="{1826D99B-0CF7-FBCA-3E22-AE1D557CD940}"/>
                </a:ext>
              </a:extLst>
            </p:cNvPr>
            <p:cNvSpPr/>
            <p:nvPr/>
          </p:nvSpPr>
          <p:spPr>
            <a:xfrm>
              <a:off x="104477" y="1266122"/>
              <a:ext cx="699013" cy="699013"/>
            </a:xfrm>
            <a:prstGeom prst="ellipse">
              <a:avLst/>
            </a:prstGeom>
            <a:solidFill>
              <a:schemeClr val="bg1"/>
            </a:solidFill>
            <a:ln w="28575" cap="flat" cmpd="sng" algn="ctr">
              <a:solidFill>
                <a:srgbClr val="054B7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grpSp>
      <p:sp>
        <p:nvSpPr>
          <p:cNvPr id="44" name="Rectángulo: esquinas redondeadas 43">
            <a:extLst>
              <a:ext uri="{FF2B5EF4-FFF2-40B4-BE49-F238E27FC236}">
                <a16:creationId xmlns:a16="http://schemas.microsoft.com/office/drawing/2014/main" id="{A172BEBA-B459-3AA0-B35D-BBE37DFB7DDC}"/>
              </a:ext>
            </a:extLst>
          </p:cNvPr>
          <p:cNvSpPr/>
          <p:nvPr/>
        </p:nvSpPr>
        <p:spPr>
          <a:xfrm>
            <a:off x="1582986" y="3893825"/>
            <a:ext cx="4061823" cy="60395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5" name="Rectángulo: esquinas redondeadas 44">
            <a:extLst>
              <a:ext uri="{FF2B5EF4-FFF2-40B4-BE49-F238E27FC236}">
                <a16:creationId xmlns:a16="http://schemas.microsoft.com/office/drawing/2014/main" id="{7EAFF9DA-8641-0644-0E16-17B5BF87F9D4}"/>
              </a:ext>
            </a:extLst>
          </p:cNvPr>
          <p:cNvSpPr/>
          <p:nvPr/>
        </p:nvSpPr>
        <p:spPr>
          <a:xfrm>
            <a:off x="1648103" y="5764302"/>
            <a:ext cx="4102239" cy="61651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6" name="Rectángulo: esquinas redondeadas 45">
            <a:extLst>
              <a:ext uri="{FF2B5EF4-FFF2-40B4-BE49-F238E27FC236}">
                <a16:creationId xmlns:a16="http://schemas.microsoft.com/office/drawing/2014/main" id="{10E8470A-9E6D-AB53-EC8C-2AA0AFA53DD6}"/>
              </a:ext>
            </a:extLst>
          </p:cNvPr>
          <p:cNvSpPr/>
          <p:nvPr/>
        </p:nvSpPr>
        <p:spPr>
          <a:xfrm>
            <a:off x="1612882" y="4818248"/>
            <a:ext cx="4031927" cy="60325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grpSp>
        <p:nvGrpSpPr>
          <p:cNvPr id="32" name="Grupo 31">
            <a:extLst>
              <a:ext uri="{FF2B5EF4-FFF2-40B4-BE49-F238E27FC236}">
                <a16:creationId xmlns:a16="http://schemas.microsoft.com/office/drawing/2014/main" id="{EF6254DC-8470-4355-CDF3-B99BAAFEE70C}"/>
              </a:ext>
            </a:extLst>
          </p:cNvPr>
          <p:cNvGrpSpPr/>
          <p:nvPr/>
        </p:nvGrpSpPr>
        <p:grpSpPr>
          <a:xfrm>
            <a:off x="1026428" y="3738809"/>
            <a:ext cx="777575" cy="744778"/>
            <a:chOff x="15631" y="1177851"/>
            <a:chExt cx="881138" cy="881138"/>
          </a:xfrm>
          <a:solidFill>
            <a:srgbClr val="95F8EC"/>
          </a:solidFill>
        </p:grpSpPr>
        <p:sp>
          <p:nvSpPr>
            <p:cNvPr id="33" name="Elipse 32">
              <a:extLst>
                <a:ext uri="{FF2B5EF4-FFF2-40B4-BE49-F238E27FC236}">
                  <a16:creationId xmlns:a16="http://schemas.microsoft.com/office/drawing/2014/main" id="{6B4F0765-0FB7-B847-23B8-56D42CAFFBEC}"/>
                </a:ext>
              </a:extLst>
            </p:cNvPr>
            <p:cNvSpPr/>
            <p:nvPr/>
          </p:nvSpPr>
          <p:spPr>
            <a:xfrm>
              <a:off x="15631" y="1177851"/>
              <a:ext cx="881138" cy="881138"/>
            </a:xfrm>
            <a:prstGeom prst="ellipse">
              <a:avLst/>
            </a:prstGeom>
            <a:grpFill/>
            <a:ln w="19050" cap="flat" cmpd="sng" algn="ctr">
              <a:noFill/>
              <a:prstDash val="solid"/>
              <a:miter lim="800000"/>
            </a:ln>
            <a:effectLst>
              <a:outerShdw blurRad="50800" dist="50800" dir="7560000" algn="ctr" rotWithShape="0">
                <a:srgbClr val="01263D">
                  <a:alpha val="22000"/>
                </a:srgb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sp>
          <p:nvSpPr>
            <p:cNvPr id="34" name="Elipse 33">
              <a:extLst>
                <a:ext uri="{FF2B5EF4-FFF2-40B4-BE49-F238E27FC236}">
                  <a16:creationId xmlns:a16="http://schemas.microsoft.com/office/drawing/2014/main" id="{697551A8-A30C-4F91-3C75-257611C286CC}"/>
                </a:ext>
              </a:extLst>
            </p:cNvPr>
            <p:cNvSpPr/>
            <p:nvPr/>
          </p:nvSpPr>
          <p:spPr>
            <a:xfrm>
              <a:off x="104477" y="1266122"/>
              <a:ext cx="699013" cy="699013"/>
            </a:xfrm>
            <a:prstGeom prst="ellipse">
              <a:avLst/>
            </a:prstGeom>
            <a:solidFill>
              <a:schemeClr val="bg1"/>
            </a:solidFill>
            <a:ln w="28575" cap="flat" cmpd="sng" algn="ctr">
              <a:solidFill>
                <a:srgbClr val="054B7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grpSp>
      <p:grpSp>
        <p:nvGrpSpPr>
          <p:cNvPr id="36" name="Grupo 35">
            <a:extLst>
              <a:ext uri="{FF2B5EF4-FFF2-40B4-BE49-F238E27FC236}">
                <a16:creationId xmlns:a16="http://schemas.microsoft.com/office/drawing/2014/main" id="{B90F6C56-1FDB-D7E5-676E-836BCF1B8369}"/>
              </a:ext>
            </a:extLst>
          </p:cNvPr>
          <p:cNvGrpSpPr/>
          <p:nvPr/>
        </p:nvGrpSpPr>
        <p:grpSpPr>
          <a:xfrm>
            <a:off x="1024472" y="4670100"/>
            <a:ext cx="777575" cy="744778"/>
            <a:chOff x="15631" y="1177851"/>
            <a:chExt cx="881138" cy="881138"/>
          </a:xfrm>
          <a:solidFill>
            <a:srgbClr val="95F8EC"/>
          </a:solidFill>
        </p:grpSpPr>
        <p:sp>
          <p:nvSpPr>
            <p:cNvPr id="37" name="Elipse 36">
              <a:extLst>
                <a:ext uri="{FF2B5EF4-FFF2-40B4-BE49-F238E27FC236}">
                  <a16:creationId xmlns:a16="http://schemas.microsoft.com/office/drawing/2014/main" id="{858E3693-64A6-A335-3A9F-4C6E27514EBB}"/>
                </a:ext>
              </a:extLst>
            </p:cNvPr>
            <p:cNvSpPr/>
            <p:nvPr/>
          </p:nvSpPr>
          <p:spPr>
            <a:xfrm>
              <a:off x="15631" y="1177851"/>
              <a:ext cx="881138" cy="881138"/>
            </a:xfrm>
            <a:prstGeom prst="ellipse">
              <a:avLst/>
            </a:prstGeom>
            <a:grpFill/>
            <a:ln w="19050" cap="flat" cmpd="sng" algn="ctr">
              <a:noFill/>
              <a:prstDash val="solid"/>
              <a:miter lim="800000"/>
            </a:ln>
            <a:effectLst>
              <a:outerShdw blurRad="50800" dist="50800" dir="7560000" algn="ctr" rotWithShape="0">
                <a:srgbClr val="01263D">
                  <a:alpha val="22000"/>
                </a:srgb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sp>
          <p:nvSpPr>
            <p:cNvPr id="38" name="Elipse 37">
              <a:extLst>
                <a:ext uri="{FF2B5EF4-FFF2-40B4-BE49-F238E27FC236}">
                  <a16:creationId xmlns:a16="http://schemas.microsoft.com/office/drawing/2014/main" id="{BECECAC5-8296-EE93-DA02-03277760BB43}"/>
                </a:ext>
              </a:extLst>
            </p:cNvPr>
            <p:cNvSpPr/>
            <p:nvPr/>
          </p:nvSpPr>
          <p:spPr>
            <a:xfrm>
              <a:off x="104477" y="1266122"/>
              <a:ext cx="699013" cy="699013"/>
            </a:xfrm>
            <a:prstGeom prst="ellipse">
              <a:avLst/>
            </a:prstGeom>
            <a:solidFill>
              <a:schemeClr val="bg1"/>
            </a:solidFill>
            <a:ln w="28575" cap="flat" cmpd="sng" algn="ctr">
              <a:solidFill>
                <a:srgbClr val="054B7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grpSp>
      <p:grpSp>
        <p:nvGrpSpPr>
          <p:cNvPr id="40" name="Grupo 39">
            <a:extLst>
              <a:ext uri="{FF2B5EF4-FFF2-40B4-BE49-F238E27FC236}">
                <a16:creationId xmlns:a16="http://schemas.microsoft.com/office/drawing/2014/main" id="{6D8C8CA1-EC0F-6086-5659-F78327E0CB6D}"/>
              </a:ext>
            </a:extLst>
          </p:cNvPr>
          <p:cNvGrpSpPr/>
          <p:nvPr/>
        </p:nvGrpSpPr>
        <p:grpSpPr>
          <a:xfrm>
            <a:off x="1032562" y="5617200"/>
            <a:ext cx="777575" cy="744778"/>
            <a:chOff x="15631" y="1177851"/>
            <a:chExt cx="881138" cy="881138"/>
          </a:xfrm>
          <a:solidFill>
            <a:srgbClr val="95F8EC"/>
          </a:solidFill>
        </p:grpSpPr>
        <p:sp>
          <p:nvSpPr>
            <p:cNvPr id="41" name="Elipse 40">
              <a:extLst>
                <a:ext uri="{FF2B5EF4-FFF2-40B4-BE49-F238E27FC236}">
                  <a16:creationId xmlns:a16="http://schemas.microsoft.com/office/drawing/2014/main" id="{3B969AEF-E31D-8835-B723-C39B8E0724BB}"/>
                </a:ext>
              </a:extLst>
            </p:cNvPr>
            <p:cNvSpPr/>
            <p:nvPr/>
          </p:nvSpPr>
          <p:spPr>
            <a:xfrm>
              <a:off x="15631" y="1177851"/>
              <a:ext cx="881138" cy="881138"/>
            </a:xfrm>
            <a:prstGeom prst="ellipse">
              <a:avLst/>
            </a:prstGeom>
            <a:grpFill/>
            <a:ln w="19050" cap="flat" cmpd="sng" algn="ctr">
              <a:noFill/>
              <a:prstDash val="solid"/>
              <a:miter lim="800000"/>
            </a:ln>
            <a:effectLst>
              <a:outerShdw blurRad="50800" dist="50800" dir="7560000" algn="ctr" rotWithShape="0">
                <a:srgbClr val="01263D">
                  <a:alpha val="22000"/>
                </a:srgb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sp>
          <p:nvSpPr>
            <p:cNvPr id="42" name="Elipse 41">
              <a:extLst>
                <a:ext uri="{FF2B5EF4-FFF2-40B4-BE49-F238E27FC236}">
                  <a16:creationId xmlns:a16="http://schemas.microsoft.com/office/drawing/2014/main" id="{3B4A9E65-131C-802A-BE78-D7D554210493}"/>
                </a:ext>
              </a:extLst>
            </p:cNvPr>
            <p:cNvSpPr/>
            <p:nvPr/>
          </p:nvSpPr>
          <p:spPr>
            <a:xfrm>
              <a:off x="104477" y="1266122"/>
              <a:ext cx="699013" cy="699013"/>
            </a:xfrm>
            <a:prstGeom prst="ellipse">
              <a:avLst/>
            </a:prstGeom>
            <a:solidFill>
              <a:schemeClr val="bg1"/>
            </a:solidFill>
            <a:ln w="28575" cap="flat" cmpd="sng" algn="ctr">
              <a:solidFill>
                <a:srgbClr val="054B7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grpSp>
      <p:pic>
        <p:nvPicPr>
          <p:cNvPr id="14" name="Google Shape;899;g2c89c61cbac_0_2351">
            <a:extLst>
              <a:ext uri="{FF2B5EF4-FFF2-40B4-BE49-F238E27FC236}">
                <a16:creationId xmlns:a16="http://schemas.microsoft.com/office/drawing/2014/main" id="{807CD2E6-FAAB-C7D4-9669-F3D1DB03BE72}"/>
              </a:ext>
            </a:extLst>
          </p:cNvPr>
          <p:cNvPicPr preferRelativeResize="0"/>
          <p:nvPr/>
        </p:nvPicPr>
        <p:blipFill rotWithShape="1">
          <a:blip r:embed="rId6">
            <a:alphaModFix/>
          </a:blip>
          <a:srcRect/>
          <a:stretch/>
        </p:blipFill>
        <p:spPr>
          <a:xfrm>
            <a:off x="1132999" y="3950814"/>
            <a:ext cx="559712" cy="317159"/>
          </a:xfrm>
          <a:prstGeom prst="rect">
            <a:avLst/>
          </a:prstGeom>
          <a:noFill/>
          <a:ln>
            <a:noFill/>
          </a:ln>
        </p:spPr>
      </p:pic>
      <p:sp>
        <p:nvSpPr>
          <p:cNvPr id="6" name="Google Shape;891;g2c89c61cbac_0_2351">
            <a:extLst>
              <a:ext uri="{FF2B5EF4-FFF2-40B4-BE49-F238E27FC236}">
                <a16:creationId xmlns:a16="http://schemas.microsoft.com/office/drawing/2014/main" id="{9350A56F-1FDA-6732-C78F-921CFEB3BF8A}"/>
              </a:ext>
            </a:extLst>
          </p:cNvPr>
          <p:cNvSpPr txBox="1"/>
          <p:nvPr/>
        </p:nvSpPr>
        <p:spPr>
          <a:xfrm>
            <a:off x="1900450" y="3051269"/>
            <a:ext cx="3608077" cy="415500"/>
          </a:xfrm>
          <a:prstGeom prst="rect">
            <a:avLst/>
          </a:prstGeom>
          <a:noFill/>
          <a:ln>
            <a:noFill/>
          </a:ln>
        </p:spPr>
        <p:txBody>
          <a:bodyPr spcFirstLastPara="1" wrap="square" lIns="137150" tIns="68575" rIns="137150" bIns="68575" anchor="t" anchorCtr="0">
            <a:spAutoFit/>
          </a:bodyPr>
          <a:lstStyle/>
          <a:p>
            <a:pPr>
              <a:buClr>
                <a:srgbClr val="000000"/>
              </a:buClr>
              <a:buFont typeface="Arial"/>
              <a:buNone/>
            </a:pPr>
            <a:r>
              <a:rPr lang="es-ES" kern="0" dirty="0">
                <a:solidFill>
                  <a:srgbClr val="014464"/>
                </a:solidFill>
                <a:latin typeface="Instrument Sans" pitchFamily="2" charset="0"/>
                <a:ea typeface="Tahoma"/>
                <a:cs typeface="Tahoma"/>
                <a:sym typeface="Tahoma"/>
              </a:rPr>
              <a:t>Redirecciona a la URL</a:t>
            </a:r>
            <a:endParaRPr kern="0" dirty="0">
              <a:solidFill>
                <a:srgbClr val="014464"/>
              </a:solidFill>
              <a:latin typeface="Instrument Sans" pitchFamily="2" charset="0"/>
              <a:ea typeface="Tahoma"/>
              <a:cs typeface="Tahoma"/>
              <a:sym typeface="Tahoma"/>
            </a:endParaRPr>
          </a:p>
        </p:txBody>
      </p:sp>
      <p:sp>
        <p:nvSpPr>
          <p:cNvPr id="7" name="Google Shape;892;g2c89c61cbac_0_2351">
            <a:extLst>
              <a:ext uri="{FF2B5EF4-FFF2-40B4-BE49-F238E27FC236}">
                <a16:creationId xmlns:a16="http://schemas.microsoft.com/office/drawing/2014/main" id="{9E5A1F45-2382-D0CB-7B75-8048E576750E}"/>
              </a:ext>
            </a:extLst>
          </p:cNvPr>
          <p:cNvSpPr txBox="1"/>
          <p:nvPr/>
        </p:nvSpPr>
        <p:spPr>
          <a:xfrm>
            <a:off x="1904363" y="3839876"/>
            <a:ext cx="3616590" cy="969486"/>
          </a:xfrm>
          <a:prstGeom prst="rect">
            <a:avLst/>
          </a:prstGeom>
          <a:noFill/>
          <a:ln>
            <a:noFill/>
          </a:ln>
        </p:spPr>
        <p:txBody>
          <a:bodyPr spcFirstLastPara="1" wrap="square" lIns="137150" tIns="68575" rIns="137150" bIns="68575" anchor="t" anchorCtr="0">
            <a:spAutoFit/>
          </a:bodyPr>
          <a:lstStyle/>
          <a:p>
            <a:pPr>
              <a:buClr>
                <a:srgbClr val="000000"/>
              </a:buClr>
              <a:buFont typeface="Arial"/>
              <a:buNone/>
            </a:pPr>
            <a:r>
              <a:rPr lang="es-ES" kern="0" dirty="0">
                <a:solidFill>
                  <a:srgbClr val="014464"/>
                </a:solidFill>
                <a:latin typeface="Instrument Sans" pitchFamily="2" charset="0"/>
                <a:ea typeface="Tahoma"/>
                <a:cs typeface="Tahoma"/>
                <a:sym typeface="Tahoma"/>
              </a:rPr>
              <a:t>Pruebas de operación Emisor Electrónico</a:t>
            </a:r>
            <a:endParaRPr kern="0" dirty="0">
              <a:solidFill>
                <a:srgbClr val="014464"/>
              </a:solidFill>
              <a:latin typeface="Instrument Sans" pitchFamily="2" charset="0"/>
              <a:ea typeface="Tahoma"/>
              <a:cs typeface="Tahoma"/>
              <a:sym typeface="Tahoma"/>
            </a:endParaRPr>
          </a:p>
          <a:p>
            <a:pPr algn="ctr">
              <a:buClr>
                <a:srgbClr val="000000"/>
              </a:buClr>
              <a:buFont typeface="Arial"/>
              <a:buNone/>
            </a:pPr>
            <a:endParaRPr kern="0" dirty="0">
              <a:solidFill>
                <a:srgbClr val="014464"/>
              </a:solidFill>
              <a:latin typeface="Instrument Sans" pitchFamily="2" charset="0"/>
              <a:ea typeface="Tahoma"/>
              <a:cs typeface="Tahoma"/>
              <a:sym typeface="Tahoma"/>
            </a:endParaRPr>
          </a:p>
        </p:txBody>
      </p:sp>
      <p:sp>
        <p:nvSpPr>
          <p:cNvPr id="8" name="Google Shape;893;g2c89c61cbac_0_2351">
            <a:extLst>
              <a:ext uri="{FF2B5EF4-FFF2-40B4-BE49-F238E27FC236}">
                <a16:creationId xmlns:a16="http://schemas.microsoft.com/office/drawing/2014/main" id="{25B956C3-AEDA-B801-B4A3-FB43359C876E}"/>
              </a:ext>
            </a:extLst>
          </p:cNvPr>
          <p:cNvSpPr txBox="1"/>
          <p:nvPr/>
        </p:nvSpPr>
        <p:spPr>
          <a:xfrm>
            <a:off x="1902406" y="4779600"/>
            <a:ext cx="3563465" cy="692487"/>
          </a:xfrm>
          <a:prstGeom prst="rect">
            <a:avLst/>
          </a:prstGeom>
          <a:noFill/>
          <a:ln>
            <a:noFill/>
          </a:ln>
        </p:spPr>
        <p:txBody>
          <a:bodyPr spcFirstLastPara="1" wrap="square" lIns="137150" tIns="68575" rIns="137150" bIns="68575" anchor="t" anchorCtr="0">
            <a:spAutoFit/>
          </a:bodyPr>
          <a:lstStyle/>
          <a:p>
            <a:pPr>
              <a:buClr>
                <a:srgbClr val="000000"/>
              </a:buClr>
              <a:buFont typeface="Arial"/>
              <a:buNone/>
            </a:pPr>
            <a:r>
              <a:rPr lang="es-ES" kern="0" dirty="0">
                <a:solidFill>
                  <a:srgbClr val="014464"/>
                </a:solidFill>
                <a:latin typeface="Instrument Sans" pitchFamily="2" charset="0"/>
                <a:ea typeface="Tahoma"/>
                <a:cs typeface="Tahoma"/>
                <a:sym typeface="Tahoma"/>
              </a:rPr>
              <a:t>Validación y entrega del CDR del OSE</a:t>
            </a:r>
          </a:p>
        </p:txBody>
      </p:sp>
      <p:sp>
        <p:nvSpPr>
          <p:cNvPr id="9" name="Google Shape;894;g2c89c61cbac_0_2351">
            <a:extLst>
              <a:ext uri="{FF2B5EF4-FFF2-40B4-BE49-F238E27FC236}">
                <a16:creationId xmlns:a16="http://schemas.microsoft.com/office/drawing/2014/main" id="{9DB87861-49A2-527B-26A5-9C0F2D104968}"/>
              </a:ext>
            </a:extLst>
          </p:cNvPr>
          <p:cNvSpPr txBox="1"/>
          <p:nvPr/>
        </p:nvSpPr>
        <p:spPr>
          <a:xfrm>
            <a:off x="1908542" y="5731268"/>
            <a:ext cx="3736267" cy="692487"/>
          </a:xfrm>
          <a:prstGeom prst="rect">
            <a:avLst/>
          </a:prstGeom>
          <a:noFill/>
          <a:ln>
            <a:noFill/>
          </a:ln>
        </p:spPr>
        <p:txBody>
          <a:bodyPr spcFirstLastPara="1" wrap="square" lIns="137150" tIns="68575" rIns="137150" bIns="68575" anchor="t" anchorCtr="0">
            <a:spAutoFit/>
          </a:bodyPr>
          <a:lstStyle/>
          <a:p>
            <a:pPr>
              <a:buClr>
                <a:srgbClr val="000000"/>
              </a:buClr>
              <a:buFont typeface="Arial"/>
              <a:buNone/>
            </a:pPr>
            <a:r>
              <a:rPr lang="es-ES" kern="0" dirty="0">
                <a:solidFill>
                  <a:srgbClr val="014464"/>
                </a:solidFill>
                <a:latin typeface="Instrument Sans" pitchFamily="2" charset="0"/>
                <a:ea typeface="Tahoma"/>
                <a:cs typeface="Tahoma"/>
                <a:sym typeface="Tahoma"/>
              </a:rPr>
              <a:t>Envío de Comprobantes Electrónicos a SUNAT</a:t>
            </a:r>
            <a:endParaRPr kern="0" dirty="0">
              <a:solidFill>
                <a:srgbClr val="014464"/>
              </a:solidFill>
              <a:latin typeface="Instrument Sans" pitchFamily="2" charset="0"/>
              <a:ea typeface="Tahoma"/>
              <a:cs typeface="Tahoma"/>
              <a:sym typeface="Tahoma"/>
            </a:endParaRPr>
          </a:p>
        </p:txBody>
      </p:sp>
      <p:sp>
        <p:nvSpPr>
          <p:cNvPr id="5" name="Google Shape;890;g2c89c61cbac_0_2351">
            <a:extLst>
              <a:ext uri="{FF2B5EF4-FFF2-40B4-BE49-F238E27FC236}">
                <a16:creationId xmlns:a16="http://schemas.microsoft.com/office/drawing/2014/main" id="{099044C4-D85F-1182-2313-90FF94A51EDC}"/>
              </a:ext>
            </a:extLst>
          </p:cNvPr>
          <p:cNvSpPr txBox="1"/>
          <p:nvPr/>
        </p:nvSpPr>
        <p:spPr>
          <a:xfrm>
            <a:off x="1900450" y="1996169"/>
            <a:ext cx="3555812" cy="415488"/>
          </a:xfrm>
          <a:prstGeom prst="rect">
            <a:avLst/>
          </a:prstGeom>
          <a:noFill/>
          <a:ln>
            <a:noFill/>
          </a:ln>
        </p:spPr>
        <p:txBody>
          <a:bodyPr spcFirstLastPara="1" wrap="square" lIns="137150" tIns="68575" rIns="137150" bIns="68575" anchor="t" anchorCtr="0">
            <a:spAutoFit/>
          </a:bodyPr>
          <a:lstStyle/>
          <a:p>
            <a:pPr>
              <a:buClr>
                <a:srgbClr val="000000"/>
              </a:buClr>
              <a:buFont typeface="Arial"/>
              <a:buNone/>
            </a:pPr>
            <a:r>
              <a:rPr lang="es-ES" kern="0" dirty="0">
                <a:solidFill>
                  <a:srgbClr val="014464"/>
                </a:solidFill>
                <a:latin typeface="Instrument Sans" pitchFamily="2" charset="0"/>
                <a:ea typeface="Tahoma"/>
                <a:cs typeface="Tahoma"/>
                <a:sym typeface="Tahoma"/>
              </a:rPr>
              <a:t>Modelo de Operación</a:t>
            </a:r>
            <a:endParaRPr kern="0" dirty="0">
              <a:solidFill>
                <a:srgbClr val="014464"/>
              </a:solidFill>
              <a:latin typeface="Instrument Sans" pitchFamily="2" charset="0"/>
              <a:ea typeface="Tahoma"/>
              <a:cs typeface="Tahoma"/>
              <a:sym typeface="Tahoma"/>
            </a:endParaRPr>
          </a:p>
        </p:txBody>
      </p:sp>
      <p:pic>
        <p:nvPicPr>
          <p:cNvPr id="47" name="Google Shape;944;g2c895c8cee2_0_1452">
            <a:extLst>
              <a:ext uri="{FF2B5EF4-FFF2-40B4-BE49-F238E27FC236}">
                <a16:creationId xmlns:a16="http://schemas.microsoft.com/office/drawing/2014/main" id="{173E707C-A09C-B677-51B1-12BF2FB38862}"/>
              </a:ext>
            </a:extLst>
          </p:cNvPr>
          <p:cNvPicPr preferRelativeResize="0"/>
          <p:nvPr/>
        </p:nvPicPr>
        <p:blipFill rotWithShape="1">
          <a:blip r:embed="rId7">
            <a:alphaModFix/>
          </a:blip>
          <a:srcRect/>
          <a:stretch/>
        </p:blipFill>
        <p:spPr>
          <a:xfrm>
            <a:off x="1168459" y="2886159"/>
            <a:ext cx="397683" cy="406948"/>
          </a:xfrm>
          <a:prstGeom prst="rect">
            <a:avLst/>
          </a:prstGeom>
          <a:noFill/>
          <a:ln>
            <a:noFill/>
          </a:ln>
        </p:spPr>
      </p:pic>
      <p:pic>
        <p:nvPicPr>
          <p:cNvPr id="48" name="Google Shape;945;g2c895c8cee2_0_1452">
            <a:extLst>
              <a:ext uri="{FF2B5EF4-FFF2-40B4-BE49-F238E27FC236}">
                <a16:creationId xmlns:a16="http://schemas.microsoft.com/office/drawing/2014/main" id="{FA9B8A5A-C66D-B769-9DA9-1BC1C1A99779}"/>
              </a:ext>
            </a:extLst>
          </p:cNvPr>
          <p:cNvPicPr preferRelativeResize="0"/>
          <p:nvPr/>
        </p:nvPicPr>
        <p:blipFill rotWithShape="1">
          <a:blip r:embed="rId8">
            <a:alphaModFix/>
          </a:blip>
          <a:srcRect/>
          <a:stretch/>
        </p:blipFill>
        <p:spPr>
          <a:xfrm>
            <a:off x="1218999" y="4816837"/>
            <a:ext cx="390623" cy="418872"/>
          </a:xfrm>
          <a:prstGeom prst="rect">
            <a:avLst/>
          </a:prstGeom>
          <a:noFill/>
          <a:ln>
            <a:noFill/>
          </a:ln>
        </p:spPr>
      </p:pic>
      <p:pic>
        <p:nvPicPr>
          <p:cNvPr id="49" name="Google Shape;946;g2c895c8cee2_0_1452">
            <a:extLst>
              <a:ext uri="{FF2B5EF4-FFF2-40B4-BE49-F238E27FC236}">
                <a16:creationId xmlns:a16="http://schemas.microsoft.com/office/drawing/2014/main" id="{A0EFF726-8816-4190-908F-5751C4FF269B}"/>
              </a:ext>
            </a:extLst>
          </p:cNvPr>
          <p:cNvPicPr preferRelativeResize="0"/>
          <p:nvPr/>
        </p:nvPicPr>
        <p:blipFill rotWithShape="1">
          <a:blip r:embed="rId9">
            <a:alphaModFix/>
          </a:blip>
          <a:srcRect/>
          <a:stretch/>
        </p:blipFill>
        <p:spPr>
          <a:xfrm>
            <a:off x="1225573" y="5844567"/>
            <a:ext cx="387309" cy="28506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a 16">
            <a:extLst>
              <a:ext uri="{FF2B5EF4-FFF2-40B4-BE49-F238E27FC236}">
                <a16:creationId xmlns:a16="http://schemas.microsoft.com/office/drawing/2014/main" id="{3AC8F664-EB86-60CB-6F9F-DCF6499183E6}"/>
              </a:ext>
            </a:extLst>
          </p:cNvPr>
          <p:cNvGraphicFramePr>
            <a:graphicFrameLocks noGrp="1"/>
          </p:cNvGraphicFramePr>
          <p:nvPr/>
        </p:nvGraphicFramePr>
        <p:xfrm>
          <a:off x="1923511" y="2045776"/>
          <a:ext cx="8878808" cy="1832187"/>
        </p:xfrm>
        <a:graphic>
          <a:graphicData uri="http://schemas.openxmlformats.org/drawingml/2006/table">
            <a:tbl>
              <a:tblPr firstRow="1" bandRow="1">
                <a:tableStyleId>{C083E6E3-FA7D-4D7B-A595-EF9225AFEA82}</a:tableStyleId>
              </a:tblPr>
              <a:tblGrid>
                <a:gridCol w="4439404">
                  <a:extLst>
                    <a:ext uri="{9D8B030D-6E8A-4147-A177-3AD203B41FA5}">
                      <a16:colId xmlns:a16="http://schemas.microsoft.com/office/drawing/2014/main" val="2957677400"/>
                    </a:ext>
                  </a:extLst>
                </a:gridCol>
                <a:gridCol w="4439404">
                  <a:extLst>
                    <a:ext uri="{9D8B030D-6E8A-4147-A177-3AD203B41FA5}">
                      <a16:colId xmlns:a16="http://schemas.microsoft.com/office/drawing/2014/main" val="2670792729"/>
                    </a:ext>
                  </a:extLst>
                </a:gridCol>
              </a:tblGrid>
              <a:tr h="610729">
                <a:tc>
                  <a:txBody>
                    <a:bodyPr/>
                    <a:lstStyle/>
                    <a:p>
                      <a:r>
                        <a:rPr lang="es-ES" b="1" dirty="0">
                          <a:solidFill>
                            <a:srgbClr val="00B5CC"/>
                          </a:solidFill>
                          <a:latin typeface="Outfit" pitchFamily="2" charset="0"/>
                        </a:rPr>
                        <a:t>NOMBRE ASESOR COMERCIAL</a:t>
                      </a:r>
                      <a:endParaRPr lang="es-PE" b="1" dirty="0">
                        <a:solidFill>
                          <a:srgbClr val="00B5CC"/>
                        </a:solidFill>
                        <a:latin typeface="Outfit" pitchFamily="2" charset="0"/>
                      </a:endParaRPr>
                    </a:p>
                  </a:txBody>
                  <a:tcPr anchor="ctr"/>
                </a:tc>
                <a:tc>
                  <a:txBody>
                    <a:bodyPr/>
                    <a:lstStyle/>
                    <a:p>
                      <a:r>
                        <a:rPr lang="es-ES" b="0" dirty="0" err="1">
                          <a:latin typeface="Instrument Sans" pitchFamily="2" charset="0"/>
                        </a:rPr>
                        <a:t>Xxxxxxx</a:t>
                      </a:r>
                      <a:endParaRPr lang="es-PE" b="0" dirty="0">
                        <a:latin typeface="Instrument Sans" pitchFamily="2" charset="0"/>
                      </a:endParaRPr>
                    </a:p>
                  </a:txBody>
                  <a:tcPr anchor="ctr"/>
                </a:tc>
                <a:extLst>
                  <a:ext uri="{0D108BD9-81ED-4DB2-BD59-A6C34878D82A}">
                    <a16:rowId xmlns:a16="http://schemas.microsoft.com/office/drawing/2014/main" val="3632934143"/>
                  </a:ext>
                </a:extLst>
              </a:tr>
              <a:tr h="610729">
                <a:tc>
                  <a:txBody>
                    <a:bodyPr/>
                    <a:lstStyle/>
                    <a:p>
                      <a:r>
                        <a:rPr lang="es-ES" b="1" dirty="0">
                          <a:solidFill>
                            <a:srgbClr val="00B5CC"/>
                          </a:solidFill>
                          <a:latin typeface="Outfit" pitchFamily="2" charset="0"/>
                        </a:rPr>
                        <a:t>EMAIL</a:t>
                      </a:r>
                      <a:endParaRPr lang="es-PE" b="1" dirty="0">
                        <a:solidFill>
                          <a:srgbClr val="00B5CC"/>
                        </a:solidFill>
                        <a:latin typeface="Outfit" pitchFamily="2" charset="0"/>
                      </a:endParaRPr>
                    </a:p>
                  </a:txBody>
                  <a:tcPr anchor="ctr"/>
                </a:tc>
                <a:tc>
                  <a:txBody>
                    <a:bodyPr/>
                    <a:lstStyle/>
                    <a:p>
                      <a:r>
                        <a:rPr lang="es-ES" dirty="0" err="1">
                          <a:latin typeface="Instrument Sans" pitchFamily="2" charset="0"/>
                        </a:rPr>
                        <a:t>Xxxxxxx</a:t>
                      </a:r>
                      <a:endParaRPr lang="es-PE" dirty="0">
                        <a:latin typeface="Instrument Sans" pitchFamily="2" charset="0"/>
                      </a:endParaRPr>
                    </a:p>
                  </a:txBody>
                  <a:tcPr anchor="ctr"/>
                </a:tc>
                <a:extLst>
                  <a:ext uri="{0D108BD9-81ED-4DB2-BD59-A6C34878D82A}">
                    <a16:rowId xmlns:a16="http://schemas.microsoft.com/office/drawing/2014/main" val="3529372091"/>
                  </a:ext>
                </a:extLst>
              </a:tr>
              <a:tr h="610729">
                <a:tc>
                  <a:txBody>
                    <a:bodyPr/>
                    <a:lstStyle/>
                    <a:p>
                      <a:r>
                        <a:rPr lang="es-ES" b="1" dirty="0">
                          <a:solidFill>
                            <a:srgbClr val="00B5CC"/>
                          </a:solidFill>
                          <a:latin typeface="Outfit" pitchFamily="2" charset="0"/>
                        </a:rPr>
                        <a:t>CONTACTO</a:t>
                      </a:r>
                      <a:endParaRPr lang="es-PE" b="1" dirty="0">
                        <a:solidFill>
                          <a:srgbClr val="00B5CC"/>
                        </a:solidFill>
                        <a:latin typeface="Outfit" pitchFamily="2" charset="0"/>
                      </a:endParaRPr>
                    </a:p>
                  </a:txBody>
                  <a:tcPr anchor="ctr"/>
                </a:tc>
                <a:tc>
                  <a:txBody>
                    <a:bodyPr/>
                    <a:lstStyle/>
                    <a:p>
                      <a:r>
                        <a:rPr lang="es-ES" dirty="0" err="1">
                          <a:latin typeface="Instrument Sans" pitchFamily="2" charset="0"/>
                        </a:rPr>
                        <a:t>Xxxxxxx</a:t>
                      </a:r>
                      <a:endParaRPr lang="es-PE" dirty="0">
                        <a:latin typeface="Instrument Sans" pitchFamily="2" charset="0"/>
                      </a:endParaRPr>
                    </a:p>
                  </a:txBody>
                  <a:tcPr anchor="ctr"/>
                </a:tc>
                <a:extLst>
                  <a:ext uri="{0D108BD9-81ED-4DB2-BD59-A6C34878D82A}">
                    <a16:rowId xmlns:a16="http://schemas.microsoft.com/office/drawing/2014/main" val="3150204292"/>
                  </a:ext>
                </a:extLst>
              </a:tr>
            </a:tbl>
          </a:graphicData>
        </a:graphic>
      </p:graphicFrame>
      <p:sp>
        <p:nvSpPr>
          <p:cNvPr id="18" name="Marcador de texto 6">
            <a:extLst>
              <a:ext uri="{FF2B5EF4-FFF2-40B4-BE49-F238E27FC236}">
                <a16:creationId xmlns:a16="http://schemas.microsoft.com/office/drawing/2014/main" id="{D84AFFC8-4628-7C61-54BB-2C94DEB4890A}"/>
              </a:ext>
            </a:extLst>
          </p:cNvPr>
          <p:cNvSpPr txBox="1">
            <a:spLocks/>
          </p:cNvSpPr>
          <p:nvPr/>
        </p:nvSpPr>
        <p:spPr>
          <a:xfrm>
            <a:off x="4478924" y="4210387"/>
            <a:ext cx="4040654" cy="563092"/>
          </a:xfrm>
          <a:prstGeom prst="rect">
            <a:avLst/>
          </a:prstGeom>
          <a:solidFill>
            <a:schemeClr val="bg1"/>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dirty="0">
                <a:solidFill>
                  <a:srgbClr val="00B5CC"/>
                </a:solidFill>
                <a:latin typeface="Outfit" pitchFamily="2" charset="0"/>
              </a:rPr>
              <a:t>www.estela.com</a:t>
            </a:r>
          </a:p>
        </p:txBody>
      </p:sp>
    </p:spTree>
    <p:extLst>
      <p:ext uri="{BB962C8B-B14F-4D97-AF65-F5344CB8AC3E}">
        <p14:creationId xmlns:p14="http://schemas.microsoft.com/office/powerpoint/2010/main" val="850263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892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4BDA709-90BE-284F-D4D6-4D1F20CCF70D}"/>
              </a:ext>
            </a:extLst>
          </p:cNvPr>
          <p:cNvSpPr/>
          <p:nvPr/>
        </p:nvSpPr>
        <p:spPr>
          <a:xfrm>
            <a:off x="10473267" y="6163733"/>
            <a:ext cx="1583266"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Título 4">
            <a:extLst>
              <a:ext uri="{FF2B5EF4-FFF2-40B4-BE49-F238E27FC236}">
                <a16:creationId xmlns:a16="http://schemas.microsoft.com/office/drawing/2014/main" id="{F7B75F9E-D41E-3276-89F5-9789D3D41E3B}"/>
              </a:ext>
            </a:extLst>
          </p:cNvPr>
          <p:cNvSpPr txBox="1">
            <a:spLocks/>
          </p:cNvSpPr>
          <p:nvPr/>
        </p:nvSpPr>
        <p:spPr>
          <a:xfrm>
            <a:off x="838200" y="1335300"/>
            <a:ext cx="10515600" cy="110929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a:lstStyle>
          <a:p>
            <a:r>
              <a:rPr lang="es-CL" dirty="0">
                <a:solidFill>
                  <a:srgbClr val="95F8EC"/>
                </a:solidFill>
                <a:latin typeface="Outfit" pitchFamily="2" charset="0"/>
              </a:rPr>
              <a:t>Agenda</a:t>
            </a:r>
          </a:p>
        </p:txBody>
      </p:sp>
      <p:sp>
        <p:nvSpPr>
          <p:cNvPr id="8" name="Google Shape;491;p41">
            <a:extLst>
              <a:ext uri="{FF2B5EF4-FFF2-40B4-BE49-F238E27FC236}">
                <a16:creationId xmlns:a16="http://schemas.microsoft.com/office/drawing/2014/main" id="{1A1E4136-7599-331C-7F80-4F86FEAE0672}"/>
              </a:ext>
            </a:extLst>
          </p:cNvPr>
          <p:cNvSpPr txBox="1">
            <a:spLocks/>
          </p:cNvSpPr>
          <p:nvPr/>
        </p:nvSpPr>
        <p:spPr>
          <a:xfrm>
            <a:off x="838200" y="2848887"/>
            <a:ext cx="8697686" cy="2471804"/>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s-PE" sz="2000" dirty="0">
                <a:latin typeface="Instrument Sans" pitchFamily="2" charset="0"/>
                <a:ea typeface="Aptos" panose="020B0004020202020204" pitchFamily="34" charset="0"/>
                <a:cs typeface="Aptos" panose="020B0004020202020204" pitchFamily="34" charset="0"/>
              </a:rPr>
              <a:t>INTRODUCCIÓN</a:t>
            </a:r>
          </a:p>
          <a:p>
            <a:pPr marL="342900" indent="-342900">
              <a:buFont typeface="+mj-lt"/>
              <a:buAutoNum type="arabicPeriod"/>
            </a:pPr>
            <a:r>
              <a:rPr lang="es-PE" sz="2000" dirty="0">
                <a:latin typeface="Instrument Sans" pitchFamily="2" charset="0"/>
                <a:ea typeface="Aptos" panose="020B0004020202020204" pitchFamily="34" charset="0"/>
                <a:cs typeface="Aptos" panose="020B0004020202020204" pitchFamily="34" charset="0"/>
              </a:rPr>
              <a:t>¿QUIÉNES SOMOS?</a:t>
            </a:r>
          </a:p>
          <a:p>
            <a:pPr marL="342900" indent="-342900">
              <a:buFont typeface="+mj-lt"/>
              <a:buAutoNum type="arabicPeriod"/>
            </a:pPr>
            <a:r>
              <a:rPr lang="es-PE" sz="2000" dirty="0">
                <a:latin typeface="Instrument Sans" pitchFamily="2" charset="0"/>
                <a:ea typeface="Aptos" panose="020B0004020202020204" pitchFamily="34" charset="0"/>
                <a:cs typeface="Aptos" panose="020B0004020202020204" pitchFamily="34" charset="0"/>
              </a:rPr>
              <a:t>¿QUÉ OFRECEMOS?</a:t>
            </a:r>
          </a:p>
          <a:p>
            <a:pPr marL="342900" indent="-342900">
              <a:buAutoNum type="arabicPeriod"/>
            </a:pPr>
            <a:r>
              <a:rPr lang="es-PE" sz="2000" dirty="0">
                <a:latin typeface="Instrument Sans"/>
                <a:ea typeface="Aptos" panose="020B0004020202020204" pitchFamily="34" charset="0"/>
                <a:cs typeface="Aptos" panose="020B0004020202020204" pitchFamily="34" charset="0"/>
              </a:rPr>
              <a:t>CERTIFICACIONES</a:t>
            </a:r>
          </a:p>
          <a:p>
            <a:pPr marL="342900" indent="-342900">
              <a:buFont typeface="+mj-lt"/>
              <a:buAutoNum type="arabicPeriod"/>
            </a:pPr>
            <a:r>
              <a:rPr lang="es-PE" sz="2000" dirty="0">
                <a:effectLst/>
                <a:latin typeface="Instrument Sans" pitchFamily="2" charset="0"/>
                <a:ea typeface="Aptos" panose="020B0004020202020204" pitchFamily="34" charset="0"/>
                <a:cs typeface="Aptos" panose="020B0004020202020204" pitchFamily="34" charset="0"/>
              </a:rPr>
              <a:t>ARQUITECTURA</a:t>
            </a:r>
            <a:endParaRPr lang="es-PE" sz="2000" dirty="0">
              <a:latin typeface="Instrument Sans" pitchFamily="2" charset="0"/>
              <a:ea typeface="Aptos" panose="020B0004020202020204" pitchFamily="34" charset="0"/>
              <a:cs typeface="Aptos" panose="020B0004020202020204" pitchFamily="34" charset="0"/>
            </a:endParaRPr>
          </a:p>
          <a:p>
            <a:pPr marL="342900" indent="-342900">
              <a:buFont typeface="+mj-lt"/>
              <a:buAutoNum type="arabicPeriod"/>
            </a:pPr>
            <a:r>
              <a:rPr lang="es-PE" sz="2000" dirty="0">
                <a:latin typeface="Instrument Sans"/>
                <a:ea typeface="Aptos" panose="020B0004020202020204" pitchFamily="34" charset="0"/>
                <a:cs typeface="Aptos" panose="020B0004020202020204" pitchFamily="34" charset="0"/>
              </a:rPr>
              <a:t>IMPLEMENTACIÓN</a:t>
            </a:r>
            <a:endParaRPr lang="es-PE" sz="2000" dirty="0">
              <a:effectLst/>
              <a:latin typeface="Instrument Sans" pitchFamily="2" charset="0"/>
              <a:ea typeface="Aptos" panose="020B0004020202020204" pitchFamily="34" charset="0"/>
              <a:cs typeface="Aptos" panose="020B0004020202020204" pitchFamily="34" charset="0"/>
            </a:endParaRPr>
          </a:p>
        </p:txBody>
      </p:sp>
      <p:pic>
        <p:nvPicPr>
          <p:cNvPr id="4" name="Imagen 3" descr="Texto&#10;&#10;Descripción generada automáticamente">
            <a:extLst>
              <a:ext uri="{FF2B5EF4-FFF2-40B4-BE49-F238E27FC236}">
                <a16:creationId xmlns:a16="http://schemas.microsoft.com/office/drawing/2014/main" id="{60D41C87-3D28-CC1F-B027-B26362B7A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Tree>
    <p:extLst>
      <p:ext uri="{BB962C8B-B14F-4D97-AF65-F5344CB8AC3E}">
        <p14:creationId xmlns:p14="http://schemas.microsoft.com/office/powerpoint/2010/main" val="4152896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34550A-8004-4CE5-7E56-8D563F774EB5}"/>
              </a:ext>
            </a:extLst>
          </p:cNvPr>
          <p:cNvSpPr>
            <a:spLocks noGrp="1"/>
          </p:cNvSpPr>
          <p:nvPr>
            <p:ph type="ctrTitle"/>
          </p:nvPr>
        </p:nvSpPr>
        <p:spPr>
          <a:xfrm>
            <a:off x="786434" y="2050658"/>
            <a:ext cx="4932442" cy="3771364"/>
          </a:xfrm>
        </p:spPr>
        <p:txBody>
          <a:bodyPr>
            <a:noAutofit/>
          </a:bodyPr>
          <a:lstStyle/>
          <a:p>
            <a:pPr marL="0" marR="0" lvl="0" indent="0" algn="just" rtl="0">
              <a:spcBef>
                <a:spcPts val="0"/>
              </a:spcBef>
              <a:spcAft>
                <a:spcPts val="0"/>
              </a:spcAft>
            </a:pPr>
            <a:r>
              <a:rPr lang="es-ES" sz="1600" b="1" dirty="0">
                <a:solidFill>
                  <a:srgbClr val="95F8EC"/>
                </a:solidFill>
                <a:latin typeface="Instrument Sans" pitchFamily="2" charset="0"/>
                <a:ea typeface="Calibri"/>
                <a:cs typeface="Calibri"/>
                <a:sym typeface="Calibri"/>
              </a:rPr>
              <a:t>Operadores de Servicios Electrónicos (OSE) </a:t>
            </a:r>
            <a:br>
              <a:rPr lang="es-ES" sz="1600" dirty="0">
                <a:solidFill>
                  <a:srgbClr val="95F8EC"/>
                </a:solidFill>
                <a:latin typeface="Instrument Sans" pitchFamily="2" charset="0"/>
                <a:ea typeface="Calibri"/>
                <a:cs typeface="Calibri"/>
                <a:sym typeface="Calibri"/>
              </a:rPr>
            </a:br>
            <a:r>
              <a:rPr lang="es-ES" sz="1600" dirty="0">
                <a:latin typeface="Instrument Sans" pitchFamily="2" charset="0"/>
                <a:ea typeface="Calibri"/>
                <a:cs typeface="Calibri"/>
                <a:sym typeface="Calibri"/>
              </a:rPr>
              <a:t>Quien se encarga de comprobar informáticamente el cumplimiento de las condiciones de emisión de los comprobantes electrónicos a través del sistema de emisión electrónica (SEE), cuando sea contratado por el emisor electrónico.</a:t>
            </a:r>
            <a:br>
              <a:rPr lang="es-ES" sz="1600" dirty="0">
                <a:latin typeface="Instrument Sans" pitchFamily="2" charset="0"/>
                <a:ea typeface="Calibri"/>
                <a:cs typeface="Calibri"/>
                <a:sym typeface="Calibri"/>
              </a:rPr>
            </a:br>
            <a:br>
              <a:rPr lang="es-ES" sz="1600" dirty="0">
                <a:latin typeface="Instrument Sans" pitchFamily="2" charset="0"/>
                <a:ea typeface="Calibri"/>
                <a:cs typeface="Calibri"/>
                <a:sym typeface="Calibri"/>
              </a:rPr>
            </a:br>
            <a:br>
              <a:rPr lang="es-ES" sz="1600" dirty="0">
                <a:solidFill>
                  <a:srgbClr val="95F8EC"/>
                </a:solidFill>
                <a:latin typeface="Instrument Sans" pitchFamily="2" charset="0"/>
                <a:ea typeface="Calibri"/>
                <a:cs typeface="Calibri"/>
                <a:sym typeface="Calibri"/>
              </a:rPr>
            </a:br>
            <a:r>
              <a:rPr lang="es-ES" sz="1600" b="1" dirty="0">
                <a:solidFill>
                  <a:srgbClr val="95F8EC"/>
                </a:solidFill>
                <a:latin typeface="Instrument Sans" pitchFamily="2" charset="0"/>
                <a:ea typeface="Calibri"/>
                <a:cs typeface="Calibri"/>
                <a:sym typeface="Calibri"/>
              </a:rPr>
              <a:t>Sistema de Emisión Electrónica del OSE </a:t>
            </a:r>
            <a:br>
              <a:rPr lang="es-ES" sz="1600" dirty="0">
                <a:solidFill>
                  <a:srgbClr val="95F8EC"/>
                </a:solidFill>
                <a:latin typeface="Instrument Sans" pitchFamily="2" charset="0"/>
                <a:ea typeface="Calibri"/>
                <a:cs typeface="Calibri"/>
                <a:sym typeface="Calibri"/>
              </a:rPr>
            </a:br>
            <a:r>
              <a:rPr lang="es-ES" sz="1600" dirty="0">
                <a:latin typeface="Instrument Sans" pitchFamily="2" charset="0"/>
                <a:ea typeface="Calibri"/>
                <a:cs typeface="Calibri"/>
                <a:sym typeface="Calibri"/>
              </a:rPr>
              <a:t>El OSE debe realizar la comprobación informática de las condiciones de emisión de los documentos que el emisor le envíe, de cumplir con las condiciones el OSE le enviará, además la constancia de recepción (CDR), caso contrario le enviará una comunicación de inconsistencias.</a:t>
            </a:r>
            <a:br>
              <a:rPr lang="es-ES" sz="1600" dirty="0">
                <a:latin typeface="Instrument Sans" pitchFamily="2" charset="0"/>
              </a:rPr>
            </a:br>
            <a:endParaRPr lang="es-CL" sz="1600" dirty="0">
              <a:latin typeface="Instrument Sans" pitchFamily="2" charset="0"/>
            </a:endParaRPr>
          </a:p>
        </p:txBody>
      </p:sp>
      <p:sp>
        <p:nvSpPr>
          <p:cNvPr id="5" name="Marcador de número de diapositiva 4">
            <a:extLst>
              <a:ext uri="{FF2B5EF4-FFF2-40B4-BE49-F238E27FC236}">
                <a16:creationId xmlns:a16="http://schemas.microsoft.com/office/drawing/2014/main" id="{36023468-99DC-DEB7-E571-95AA0328B36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srgbClr val="003661">
                    <a:tint val="75000"/>
                  </a:srgbClr>
                </a:solidFill>
                <a:effectLst/>
                <a:uLnTx/>
                <a:uFillTx/>
                <a:latin typeface="Outfit"/>
                <a:ea typeface="+mn-ea"/>
                <a:cs typeface="+mn-cs"/>
              </a:rPr>
              <a:t>1</a:t>
            </a:r>
          </a:p>
        </p:txBody>
      </p:sp>
      <p:pic>
        <p:nvPicPr>
          <p:cNvPr id="6" name="Imagen 5" descr="Logotipo, nombre de la empresa&#10;&#10;Descripción generada automáticamente">
            <a:extLst>
              <a:ext uri="{FF2B5EF4-FFF2-40B4-BE49-F238E27FC236}">
                <a16:creationId xmlns:a16="http://schemas.microsoft.com/office/drawing/2014/main" id="{AA9B37F6-5A4B-851B-A0A0-96DA7C461598}"/>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42709" t="57903" r="8129" b="35211"/>
          <a:stretch/>
        </p:blipFill>
        <p:spPr>
          <a:xfrm>
            <a:off x="11208244" y="6570538"/>
            <a:ext cx="722760" cy="84870"/>
          </a:xfrm>
          <a:prstGeom prst="rect">
            <a:avLst/>
          </a:prstGeom>
        </p:spPr>
      </p:pic>
      <p:sp>
        <p:nvSpPr>
          <p:cNvPr id="13" name="Google Shape;238;p23">
            <a:extLst>
              <a:ext uri="{FF2B5EF4-FFF2-40B4-BE49-F238E27FC236}">
                <a16:creationId xmlns:a16="http://schemas.microsoft.com/office/drawing/2014/main" id="{10F3BDD1-9501-8B35-5FBB-DC687A1CBA45}"/>
              </a:ext>
            </a:extLst>
          </p:cNvPr>
          <p:cNvSpPr txBox="1"/>
          <p:nvPr/>
        </p:nvSpPr>
        <p:spPr>
          <a:xfrm>
            <a:off x="786433" y="725071"/>
            <a:ext cx="7458665" cy="800179"/>
          </a:xfrm>
          <a:prstGeom prst="rect">
            <a:avLst/>
          </a:prstGeom>
          <a:noFill/>
          <a:ln>
            <a:noFill/>
          </a:ln>
        </p:spPr>
        <p:txBody>
          <a:bodyPr spcFirstLastPara="1" wrap="square" lIns="121900" tIns="121900" rIns="121900" bIns="121900" anchor="t" anchorCtr="0">
            <a:spAutoFit/>
          </a:bodyPr>
          <a:lstStyle/>
          <a:p>
            <a:r>
              <a:rPr lang="es-419" sz="3600" dirty="0">
                <a:solidFill>
                  <a:schemeClr val="bg1"/>
                </a:solidFill>
                <a:latin typeface="Instrument Sans" pitchFamily="2" charset="0"/>
                <a:ea typeface="Instrument Sans Medium"/>
                <a:cs typeface="Instrument Sans Medium"/>
                <a:sym typeface="Instrument Sans Medium"/>
              </a:rPr>
              <a:t>Operadores - Sistemas</a:t>
            </a:r>
            <a:endParaRPr sz="3600" dirty="0">
              <a:solidFill>
                <a:schemeClr val="bg1"/>
              </a:solidFill>
              <a:latin typeface="Instrument Sans" pitchFamily="2" charset="0"/>
              <a:ea typeface="Instrument Sans Medium"/>
              <a:cs typeface="Instrument Sans Medium"/>
              <a:sym typeface="Instrument Sans Medium"/>
            </a:endParaRPr>
          </a:p>
        </p:txBody>
      </p:sp>
      <p:sp>
        <p:nvSpPr>
          <p:cNvPr id="14" name="Google Shape;244;p23">
            <a:extLst>
              <a:ext uri="{FF2B5EF4-FFF2-40B4-BE49-F238E27FC236}">
                <a16:creationId xmlns:a16="http://schemas.microsoft.com/office/drawing/2014/main" id="{B6F73D9E-94E1-F501-F81D-C57C04BB6183}"/>
              </a:ext>
            </a:extLst>
          </p:cNvPr>
          <p:cNvSpPr txBox="1"/>
          <p:nvPr/>
        </p:nvSpPr>
        <p:spPr>
          <a:xfrm>
            <a:off x="786433" y="368700"/>
            <a:ext cx="3802000" cy="492402"/>
          </a:xfrm>
          <a:prstGeom prst="rect">
            <a:avLst/>
          </a:prstGeom>
          <a:noFill/>
          <a:ln>
            <a:noFill/>
          </a:ln>
        </p:spPr>
        <p:txBody>
          <a:bodyPr spcFirstLastPara="1" wrap="square" lIns="121900" tIns="121900" rIns="121900" bIns="121900" anchor="t" anchorCtr="0">
            <a:spAutoFit/>
          </a:bodyPr>
          <a:lstStyle/>
          <a:p>
            <a:r>
              <a:rPr lang="es-419" sz="1500" dirty="0">
                <a:solidFill>
                  <a:srgbClr val="00B5CC"/>
                </a:solidFill>
                <a:latin typeface="Outfit" pitchFamily="2" charset="0"/>
                <a:ea typeface="Instrument Sans"/>
                <a:cs typeface="Instrument Sans"/>
                <a:sym typeface="Instrument Sans"/>
              </a:rPr>
              <a:t>INTRODUCCIÓN </a:t>
            </a:r>
            <a:endParaRPr sz="1500" dirty="0">
              <a:solidFill>
                <a:srgbClr val="00B5CC"/>
              </a:solidFill>
              <a:latin typeface="Outfit" pitchFamily="2" charset="0"/>
              <a:ea typeface="Instrument Sans"/>
              <a:cs typeface="Instrument Sans"/>
              <a:sym typeface="Instrument Sans"/>
            </a:endParaRPr>
          </a:p>
        </p:txBody>
      </p:sp>
    </p:spTree>
    <p:extLst>
      <p:ext uri="{BB962C8B-B14F-4D97-AF65-F5344CB8AC3E}">
        <p14:creationId xmlns:p14="http://schemas.microsoft.com/office/powerpoint/2010/main" val="2372649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2c89c61cbac_0_751"/>
          <p:cNvSpPr/>
          <p:nvPr/>
        </p:nvSpPr>
        <p:spPr>
          <a:xfrm>
            <a:off x="0" y="3585824"/>
            <a:ext cx="12192000" cy="327217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7" name="Google Shape;457;g2c89c61cbac_0_751"/>
          <p:cNvCxnSpPr/>
          <p:nvPr/>
        </p:nvCxnSpPr>
        <p:spPr>
          <a:xfrm>
            <a:off x="0" y="3585825"/>
            <a:ext cx="12192000" cy="0"/>
          </a:xfrm>
          <a:prstGeom prst="straightConnector1">
            <a:avLst/>
          </a:prstGeom>
          <a:noFill/>
          <a:ln w="9525" cap="flat" cmpd="sng">
            <a:solidFill>
              <a:schemeClr val="accent2"/>
            </a:solidFill>
            <a:prstDash val="solid"/>
            <a:round/>
            <a:headEnd type="none" w="sm" len="sm"/>
            <a:tailEnd type="none" w="sm" len="sm"/>
          </a:ln>
        </p:spPr>
      </p:cxnSp>
      <p:cxnSp>
        <p:nvCxnSpPr>
          <p:cNvPr id="458" name="Google Shape;458;g2c89c61cbac_0_751"/>
          <p:cNvCxnSpPr/>
          <p:nvPr/>
        </p:nvCxnSpPr>
        <p:spPr>
          <a:xfrm>
            <a:off x="3315265" y="1059962"/>
            <a:ext cx="17400" cy="2302800"/>
          </a:xfrm>
          <a:prstGeom prst="straightConnector1">
            <a:avLst/>
          </a:prstGeom>
          <a:noFill/>
          <a:ln w="9525" cap="flat" cmpd="sng">
            <a:solidFill>
              <a:schemeClr val="accent2"/>
            </a:solidFill>
            <a:prstDash val="solid"/>
            <a:round/>
            <a:headEnd type="none" w="sm" len="sm"/>
            <a:tailEnd type="none" w="sm" len="sm"/>
          </a:ln>
        </p:spPr>
      </p:cxnSp>
      <p:cxnSp>
        <p:nvCxnSpPr>
          <p:cNvPr id="459" name="Google Shape;459;g2c89c61cbac_0_751"/>
          <p:cNvCxnSpPr/>
          <p:nvPr/>
        </p:nvCxnSpPr>
        <p:spPr>
          <a:xfrm>
            <a:off x="6089436" y="1035468"/>
            <a:ext cx="0" cy="2278200"/>
          </a:xfrm>
          <a:prstGeom prst="straightConnector1">
            <a:avLst/>
          </a:prstGeom>
          <a:noFill/>
          <a:ln w="9525" cap="flat" cmpd="sng">
            <a:solidFill>
              <a:schemeClr val="accent2"/>
            </a:solidFill>
            <a:prstDash val="solid"/>
            <a:round/>
            <a:headEnd type="none" w="sm" len="sm"/>
            <a:tailEnd type="none" w="sm" len="sm"/>
          </a:ln>
        </p:spPr>
      </p:cxnSp>
      <p:cxnSp>
        <p:nvCxnSpPr>
          <p:cNvPr id="460" name="Google Shape;460;g2c89c61cbac_0_751"/>
          <p:cNvCxnSpPr/>
          <p:nvPr/>
        </p:nvCxnSpPr>
        <p:spPr>
          <a:xfrm>
            <a:off x="8865392" y="1010861"/>
            <a:ext cx="0" cy="2302800"/>
          </a:xfrm>
          <a:prstGeom prst="straightConnector1">
            <a:avLst/>
          </a:prstGeom>
          <a:noFill/>
          <a:ln w="9525" cap="flat" cmpd="sng">
            <a:solidFill>
              <a:schemeClr val="accent2"/>
            </a:solidFill>
            <a:prstDash val="solid"/>
            <a:round/>
            <a:headEnd type="none" w="sm" len="sm"/>
            <a:tailEnd type="none" w="sm" len="sm"/>
          </a:ln>
        </p:spPr>
      </p:cxnSp>
      <p:cxnSp>
        <p:nvCxnSpPr>
          <p:cNvPr id="461" name="Google Shape;461;g2c89c61cbac_0_751"/>
          <p:cNvCxnSpPr/>
          <p:nvPr/>
        </p:nvCxnSpPr>
        <p:spPr>
          <a:xfrm>
            <a:off x="2584970" y="3881069"/>
            <a:ext cx="17400" cy="2302800"/>
          </a:xfrm>
          <a:prstGeom prst="straightConnector1">
            <a:avLst/>
          </a:prstGeom>
          <a:noFill/>
          <a:ln w="9525" cap="flat" cmpd="sng">
            <a:solidFill>
              <a:schemeClr val="accent2"/>
            </a:solidFill>
            <a:prstDash val="solid"/>
            <a:round/>
            <a:headEnd type="none" w="sm" len="sm"/>
            <a:tailEnd type="none" w="sm" len="sm"/>
          </a:ln>
        </p:spPr>
      </p:cxnSp>
      <p:cxnSp>
        <p:nvCxnSpPr>
          <p:cNvPr id="462" name="Google Shape;462;g2c89c61cbac_0_751"/>
          <p:cNvCxnSpPr/>
          <p:nvPr/>
        </p:nvCxnSpPr>
        <p:spPr>
          <a:xfrm>
            <a:off x="4847521" y="3859137"/>
            <a:ext cx="17400" cy="2302800"/>
          </a:xfrm>
          <a:prstGeom prst="straightConnector1">
            <a:avLst/>
          </a:prstGeom>
          <a:noFill/>
          <a:ln w="9525" cap="flat" cmpd="sng">
            <a:solidFill>
              <a:schemeClr val="accent2"/>
            </a:solidFill>
            <a:prstDash val="solid"/>
            <a:round/>
            <a:headEnd type="none" w="sm" len="sm"/>
            <a:tailEnd type="none" w="sm" len="sm"/>
          </a:ln>
        </p:spPr>
      </p:cxnSp>
      <p:cxnSp>
        <p:nvCxnSpPr>
          <p:cNvPr id="463" name="Google Shape;463;g2c89c61cbac_0_751"/>
          <p:cNvCxnSpPr/>
          <p:nvPr/>
        </p:nvCxnSpPr>
        <p:spPr>
          <a:xfrm>
            <a:off x="7050318" y="3876724"/>
            <a:ext cx="17400" cy="2302800"/>
          </a:xfrm>
          <a:prstGeom prst="straightConnector1">
            <a:avLst/>
          </a:prstGeom>
          <a:noFill/>
          <a:ln w="9525" cap="flat" cmpd="sng">
            <a:solidFill>
              <a:schemeClr val="accent2"/>
            </a:solidFill>
            <a:prstDash val="solid"/>
            <a:round/>
            <a:headEnd type="none" w="sm" len="sm"/>
            <a:tailEnd type="none" w="sm" len="sm"/>
          </a:ln>
        </p:spPr>
      </p:cxnSp>
      <p:cxnSp>
        <p:nvCxnSpPr>
          <p:cNvPr id="464" name="Google Shape;464;g2c89c61cbac_0_751"/>
          <p:cNvCxnSpPr/>
          <p:nvPr/>
        </p:nvCxnSpPr>
        <p:spPr>
          <a:xfrm>
            <a:off x="9243297" y="3881069"/>
            <a:ext cx="17400" cy="2302800"/>
          </a:xfrm>
          <a:prstGeom prst="straightConnector1">
            <a:avLst/>
          </a:prstGeom>
          <a:noFill/>
          <a:ln w="9525" cap="flat" cmpd="sng">
            <a:solidFill>
              <a:schemeClr val="accent2"/>
            </a:solidFill>
            <a:prstDash val="solid"/>
            <a:round/>
            <a:headEnd type="none" w="sm" len="sm"/>
            <a:tailEnd type="none" w="sm" len="sm"/>
          </a:ln>
        </p:spPr>
      </p:cxnSp>
      <p:sp>
        <p:nvSpPr>
          <p:cNvPr id="465" name="Google Shape;465;g2c89c61cbac_0_751"/>
          <p:cNvSpPr txBox="1"/>
          <p:nvPr/>
        </p:nvSpPr>
        <p:spPr>
          <a:xfrm>
            <a:off x="633942" y="2855649"/>
            <a:ext cx="2246100" cy="37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¡Y pronto más!</a:t>
            </a:r>
            <a:endParaRPr sz="16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accent1"/>
              </a:solidFill>
              <a:latin typeface="Tahoma"/>
              <a:ea typeface="Tahoma"/>
              <a:cs typeface="Tahoma"/>
              <a:sym typeface="Tahoma"/>
            </a:endParaRPr>
          </a:p>
        </p:txBody>
      </p:sp>
      <p:sp>
        <p:nvSpPr>
          <p:cNvPr id="466" name="Google Shape;466;g2c89c61cbac_0_751"/>
          <p:cNvSpPr txBox="1"/>
          <p:nvPr/>
        </p:nvSpPr>
        <p:spPr>
          <a:xfrm>
            <a:off x="643565" y="2278767"/>
            <a:ext cx="2246100" cy="48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400" b="1" i="0" u="none" strike="noStrike" cap="none">
                <a:solidFill>
                  <a:schemeClr val="accent5"/>
                </a:solidFill>
                <a:latin typeface="Tahoma"/>
                <a:ea typeface="Tahoma"/>
                <a:cs typeface="Tahoma"/>
                <a:sym typeface="Tahoma"/>
              </a:rPr>
              <a:t>8 </a:t>
            </a:r>
            <a:r>
              <a:rPr lang="es-ES" sz="2000" b="1" i="0" u="none" strike="noStrike" cap="none">
                <a:solidFill>
                  <a:schemeClr val="accent5"/>
                </a:solidFill>
                <a:latin typeface="Tahoma"/>
                <a:ea typeface="Tahoma"/>
                <a:cs typeface="Tahoma"/>
                <a:sym typeface="Tahoma"/>
              </a:rPr>
              <a:t>PIONEROS</a:t>
            </a:r>
            <a:r>
              <a:rPr lang="es-ES" sz="2400" b="1" i="0" u="none" strike="noStrike" cap="none">
                <a:solidFill>
                  <a:schemeClr val="accent5"/>
                </a:solidFill>
                <a:latin typeface="Tahoma"/>
                <a:ea typeface="Tahoma"/>
                <a:cs typeface="Tahoma"/>
                <a:sym typeface="Tahoma"/>
              </a:rPr>
              <a:t> </a:t>
            </a:r>
            <a:endParaRPr sz="2400" b="1" i="0" u="none" strike="noStrike" cap="none">
              <a:solidFill>
                <a:schemeClr val="accent5"/>
              </a:solidFill>
              <a:latin typeface="Tahoma"/>
              <a:ea typeface="Tahoma"/>
              <a:cs typeface="Tahoma"/>
              <a:sym typeface="Tahoma"/>
            </a:endParaRPr>
          </a:p>
        </p:txBody>
      </p:sp>
      <p:pic>
        <p:nvPicPr>
          <p:cNvPr id="467" name="Google Shape;467;g2c89c61cbac_0_751"/>
          <p:cNvPicPr preferRelativeResize="0"/>
          <p:nvPr/>
        </p:nvPicPr>
        <p:blipFill rotWithShape="1">
          <a:blip r:embed="rId3">
            <a:alphaModFix/>
          </a:blip>
          <a:srcRect/>
          <a:stretch/>
        </p:blipFill>
        <p:spPr>
          <a:xfrm>
            <a:off x="1413741" y="1308481"/>
            <a:ext cx="686502" cy="932939"/>
          </a:xfrm>
          <a:prstGeom prst="rect">
            <a:avLst/>
          </a:prstGeom>
          <a:noFill/>
          <a:ln>
            <a:noFill/>
          </a:ln>
        </p:spPr>
      </p:pic>
      <p:pic>
        <p:nvPicPr>
          <p:cNvPr id="468" name="Google Shape;468;g2c89c61cbac_0_751"/>
          <p:cNvPicPr preferRelativeResize="0"/>
          <p:nvPr/>
        </p:nvPicPr>
        <p:blipFill rotWithShape="1">
          <a:blip r:embed="rId4">
            <a:alphaModFix/>
          </a:blip>
          <a:srcRect/>
          <a:stretch/>
        </p:blipFill>
        <p:spPr>
          <a:xfrm>
            <a:off x="7131814" y="1316189"/>
            <a:ext cx="691200" cy="720000"/>
          </a:xfrm>
          <a:prstGeom prst="rect">
            <a:avLst/>
          </a:prstGeom>
          <a:noFill/>
          <a:ln>
            <a:noFill/>
          </a:ln>
        </p:spPr>
      </p:pic>
      <p:pic>
        <p:nvPicPr>
          <p:cNvPr id="469" name="Google Shape;469;g2c89c61cbac_0_751"/>
          <p:cNvPicPr preferRelativeResize="0"/>
          <p:nvPr/>
        </p:nvPicPr>
        <p:blipFill rotWithShape="1">
          <a:blip r:embed="rId5">
            <a:alphaModFix/>
          </a:blip>
          <a:srcRect/>
          <a:stretch/>
        </p:blipFill>
        <p:spPr>
          <a:xfrm>
            <a:off x="881270" y="3967425"/>
            <a:ext cx="980987" cy="700705"/>
          </a:xfrm>
          <a:prstGeom prst="rect">
            <a:avLst/>
          </a:prstGeom>
          <a:noFill/>
          <a:ln>
            <a:noFill/>
          </a:ln>
        </p:spPr>
      </p:pic>
      <p:pic>
        <p:nvPicPr>
          <p:cNvPr id="470" name="Google Shape;470;g2c89c61cbac_0_751"/>
          <p:cNvPicPr preferRelativeResize="0"/>
          <p:nvPr/>
        </p:nvPicPr>
        <p:blipFill rotWithShape="1">
          <a:blip r:embed="rId6">
            <a:alphaModFix/>
          </a:blip>
          <a:srcRect/>
          <a:stretch/>
        </p:blipFill>
        <p:spPr>
          <a:xfrm>
            <a:off x="7701890" y="4042984"/>
            <a:ext cx="781277" cy="720000"/>
          </a:xfrm>
          <a:prstGeom prst="rect">
            <a:avLst/>
          </a:prstGeom>
          <a:noFill/>
          <a:ln>
            <a:noFill/>
          </a:ln>
        </p:spPr>
      </p:pic>
      <p:pic>
        <p:nvPicPr>
          <p:cNvPr id="471" name="Google Shape;471;g2c89c61cbac_0_751"/>
          <p:cNvPicPr preferRelativeResize="0"/>
          <p:nvPr/>
        </p:nvPicPr>
        <p:blipFill rotWithShape="1">
          <a:blip r:embed="rId7">
            <a:alphaModFix/>
          </a:blip>
          <a:srcRect/>
          <a:stretch/>
        </p:blipFill>
        <p:spPr>
          <a:xfrm>
            <a:off x="3308388" y="4039632"/>
            <a:ext cx="781277" cy="720000"/>
          </a:xfrm>
          <a:prstGeom prst="rect">
            <a:avLst/>
          </a:prstGeom>
          <a:noFill/>
          <a:ln>
            <a:noFill/>
          </a:ln>
        </p:spPr>
      </p:pic>
      <p:pic>
        <p:nvPicPr>
          <p:cNvPr id="472" name="Google Shape;472;g2c89c61cbac_0_751"/>
          <p:cNvPicPr preferRelativeResize="0"/>
          <p:nvPr/>
        </p:nvPicPr>
        <p:blipFill rotWithShape="1">
          <a:blip r:embed="rId8">
            <a:alphaModFix/>
          </a:blip>
          <a:srcRect/>
          <a:stretch/>
        </p:blipFill>
        <p:spPr>
          <a:xfrm>
            <a:off x="4370068" y="1354532"/>
            <a:ext cx="705306" cy="720000"/>
          </a:xfrm>
          <a:prstGeom prst="rect">
            <a:avLst/>
          </a:prstGeom>
          <a:noFill/>
          <a:ln>
            <a:noFill/>
          </a:ln>
        </p:spPr>
      </p:pic>
      <p:sp>
        <p:nvSpPr>
          <p:cNvPr id="473" name="Google Shape;473;g2c89c61cbac_0_751"/>
          <p:cNvSpPr txBox="1"/>
          <p:nvPr/>
        </p:nvSpPr>
        <p:spPr>
          <a:xfrm>
            <a:off x="3436211" y="2259194"/>
            <a:ext cx="2555100" cy="489900"/>
          </a:xfrm>
          <a:prstGeom prst="rect">
            <a:avLst/>
          </a:prstGeom>
          <a:noFill/>
          <a:ln>
            <a:noFill/>
          </a:ln>
        </p:spPr>
        <p:txBody>
          <a:bodyPr spcFirstLastPara="1" wrap="square" lIns="91425" tIns="45700" rIns="91425" bIns="45700" anchor="t" anchorCtr="0">
            <a:noAutofit/>
          </a:bodyPr>
          <a:lstStyle/>
          <a:p>
            <a:pPr algn="ctr"/>
            <a:r>
              <a:rPr lang="es-ES" sz="1600" b="1">
                <a:solidFill>
                  <a:schemeClr val="accent5"/>
                </a:solidFill>
                <a:latin typeface="Tahoma"/>
                <a:ea typeface="Tahoma"/>
                <a:cs typeface="Tahoma"/>
              </a:rPr>
              <a:t>ECOSISTEMA DE COMPLIANCE</a:t>
            </a:r>
          </a:p>
        </p:txBody>
      </p:sp>
      <p:sp>
        <p:nvSpPr>
          <p:cNvPr id="474" name="Google Shape;474;g2c89c61cbac_0_751"/>
          <p:cNvSpPr txBox="1"/>
          <p:nvPr/>
        </p:nvSpPr>
        <p:spPr>
          <a:xfrm>
            <a:off x="3289428" y="2868148"/>
            <a:ext cx="2998500" cy="525000"/>
          </a:xfrm>
          <a:prstGeom prst="rect">
            <a:avLst/>
          </a:prstGeom>
          <a:noFill/>
          <a:ln>
            <a:noFill/>
          </a:ln>
        </p:spPr>
        <p:txBody>
          <a:bodyPr spcFirstLastPara="1" wrap="square" lIns="91425" tIns="45700" rIns="91425" bIns="45700" anchor="t" anchorCtr="0">
            <a:noAutofit/>
          </a:bodyPr>
          <a:lstStyle/>
          <a:p>
            <a:pPr algn="ctr"/>
            <a:r>
              <a:rPr lang="es-ES" sz="1400">
                <a:solidFill>
                  <a:schemeClr val="lt1"/>
                </a:solidFill>
                <a:latin typeface="Tahoma"/>
                <a:ea typeface="Tahoma"/>
                <a:cs typeface="Tahoma"/>
                <a:sym typeface="Tahoma"/>
              </a:rPr>
              <a:t>FACTURA ELECTRÓNICA / EDI / BOVEDA FISCAL</a:t>
            </a:r>
            <a:endParaRPr lang="en-US">
              <a:solidFill>
                <a:schemeClr val="lt1"/>
              </a:solidFill>
            </a:endParaRPr>
          </a:p>
          <a:p>
            <a:pPr marL="0" marR="0" lvl="0" indent="0" algn="ctr" rtl="0">
              <a:lnSpc>
                <a:spcPct val="100000"/>
              </a:lnSpc>
              <a:spcBef>
                <a:spcPts val="0"/>
              </a:spcBef>
              <a:spcAft>
                <a:spcPts val="0"/>
              </a:spcAft>
              <a:buClr>
                <a:schemeClr val="dk1"/>
              </a:buClr>
              <a:buSzPts val="4600"/>
              <a:buFont typeface="Arial"/>
              <a:buNone/>
            </a:pPr>
            <a:endParaRPr sz="14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4600"/>
              <a:buFont typeface="Arial"/>
              <a:buNone/>
            </a:pPr>
            <a:endParaRPr sz="14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4600"/>
              <a:buFont typeface="Arial"/>
              <a:buNone/>
            </a:pPr>
            <a:endParaRPr sz="14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1400" b="0" i="0" u="none" strike="noStrike" cap="none">
              <a:solidFill>
                <a:schemeClr val="accent1"/>
              </a:solidFill>
              <a:latin typeface="Tahoma"/>
              <a:ea typeface="Tahoma"/>
              <a:cs typeface="Tahoma"/>
              <a:sym typeface="Tahoma"/>
            </a:endParaRPr>
          </a:p>
        </p:txBody>
      </p:sp>
      <p:sp>
        <p:nvSpPr>
          <p:cNvPr id="475" name="Google Shape;475;g2c89c61cbac_0_751"/>
          <p:cNvSpPr txBox="1"/>
          <p:nvPr/>
        </p:nvSpPr>
        <p:spPr>
          <a:xfrm>
            <a:off x="677545" y="4794431"/>
            <a:ext cx="1332300" cy="5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3200" b="1" i="0" u="none" strike="noStrike" cap="none">
                <a:solidFill>
                  <a:srgbClr val="18BBD6"/>
                </a:solidFill>
                <a:latin typeface="Tahoma"/>
                <a:ea typeface="Tahoma"/>
                <a:cs typeface="Tahoma"/>
                <a:sym typeface="Tahoma"/>
              </a:rPr>
              <a:t>+</a:t>
            </a:r>
            <a:r>
              <a:rPr lang="es-ES" sz="2800" b="1" i="0" u="none" strike="noStrike" cap="none">
                <a:solidFill>
                  <a:srgbClr val="18BBD6"/>
                </a:solidFill>
                <a:latin typeface="Tahoma"/>
                <a:ea typeface="Tahoma"/>
                <a:cs typeface="Tahoma"/>
                <a:sym typeface="Tahoma"/>
              </a:rPr>
              <a:t>11K</a:t>
            </a:r>
            <a:endParaRPr sz="2800" b="1" i="0" u="none" strike="noStrike" cap="none">
              <a:solidFill>
                <a:srgbClr val="18BBD6"/>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2800" b="1" i="0" u="none" strike="noStrike" cap="none">
              <a:solidFill>
                <a:srgbClr val="18BBD6"/>
              </a:solidFill>
              <a:latin typeface="Tahoma"/>
              <a:ea typeface="Tahoma"/>
              <a:cs typeface="Tahoma"/>
              <a:sym typeface="Tahoma"/>
            </a:endParaRPr>
          </a:p>
        </p:txBody>
      </p:sp>
      <p:sp>
        <p:nvSpPr>
          <p:cNvPr id="476" name="Google Shape;476;g2c89c61cbac_0_751"/>
          <p:cNvSpPr txBox="1"/>
          <p:nvPr/>
        </p:nvSpPr>
        <p:spPr>
          <a:xfrm>
            <a:off x="6100180" y="2173785"/>
            <a:ext cx="2585100" cy="5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800" b="1" i="0" u="none" strike="noStrike" cap="none">
                <a:solidFill>
                  <a:schemeClr val="accent5"/>
                </a:solidFill>
                <a:latin typeface="Tahoma"/>
                <a:ea typeface="Tahoma"/>
                <a:cs typeface="Tahoma"/>
                <a:sym typeface="Tahoma"/>
              </a:rPr>
              <a:t>+</a:t>
            </a:r>
            <a:r>
              <a:rPr lang="es-ES" sz="2400" b="1" i="0" u="none" strike="noStrike" cap="none">
                <a:solidFill>
                  <a:schemeClr val="accent5"/>
                </a:solidFill>
                <a:latin typeface="Tahoma"/>
                <a:ea typeface="Tahoma"/>
                <a:cs typeface="Tahoma"/>
                <a:sym typeface="Tahoma"/>
              </a:rPr>
              <a:t>1,470 M</a:t>
            </a:r>
            <a:endParaRPr sz="2400" b="1" i="0" u="none" strike="noStrike" cap="none">
              <a:solidFill>
                <a:schemeClr val="accent5"/>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2400" b="1" i="0" u="none" strike="noStrike" cap="none">
              <a:solidFill>
                <a:schemeClr val="accent5"/>
              </a:solidFill>
              <a:latin typeface="Tahoma"/>
              <a:ea typeface="Tahoma"/>
              <a:cs typeface="Tahoma"/>
              <a:sym typeface="Tahoma"/>
            </a:endParaRPr>
          </a:p>
        </p:txBody>
      </p:sp>
      <p:sp>
        <p:nvSpPr>
          <p:cNvPr id="477" name="Google Shape;477;g2c89c61cbac_0_751"/>
          <p:cNvSpPr txBox="1"/>
          <p:nvPr/>
        </p:nvSpPr>
        <p:spPr>
          <a:xfrm>
            <a:off x="3076372" y="4850856"/>
            <a:ext cx="1148100" cy="48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800" b="1" i="0" u="none" strike="noStrike" cap="none">
                <a:solidFill>
                  <a:srgbClr val="18BBD6"/>
                </a:solidFill>
                <a:latin typeface="Tahoma"/>
                <a:ea typeface="Tahoma"/>
                <a:cs typeface="Tahoma"/>
                <a:sym typeface="Tahoma"/>
              </a:rPr>
              <a:t>10</a:t>
            </a:r>
            <a:endParaRPr sz="2800" b="1" i="0" u="none" strike="noStrike" cap="none">
              <a:solidFill>
                <a:srgbClr val="18BBD6"/>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2800" b="1" i="0" u="none" strike="noStrike" cap="none">
              <a:solidFill>
                <a:srgbClr val="18BBD6"/>
              </a:solidFill>
              <a:latin typeface="Tahoma"/>
              <a:ea typeface="Tahoma"/>
              <a:cs typeface="Tahoma"/>
              <a:sym typeface="Tahoma"/>
            </a:endParaRPr>
          </a:p>
        </p:txBody>
      </p:sp>
      <p:sp>
        <p:nvSpPr>
          <p:cNvPr id="478" name="Google Shape;478;g2c89c61cbac_0_751"/>
          <p:cNvSpPr txBox="1"/>
          <p:nvPr/>
        </p:nvSpPr>
        <p:spPr>
          <a:xfrm>
            <a:off x="9375204" y="2193880"/>
            <a:ext cx="1615500" cy="5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800" b="1" i="0" u="none" strike="noStrike" cap="none">
                <a:solidFill>
                  <a:schemeClr val="accent5"/>
                </a:solidFill>
                <a:latin typeface="Tahoma"/>
                <a:ea typeface="Tahoma"/>
                <a:cs typeface="Tahoma"/>
                <a:sym typeface="Tahoma"/>
              </a:rPr>
              <a:t>+1.5k</a:t>
            </a:r>
            <a:endParaRPr sz="2800" b="1" i="0" u="none" strike="noStrike" cap="none">
              <a:solidFill>
                <a:schemeClr val="accent5"/>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2800" b="1" i="0" u="none" strike="noStrike" cap="none">
              <a:solidFill>
                <a:schemeClr val="accent5"/>
              </a:solidFill>
              <a:latin typeface="Tahoma"/>
              <a:ea typeface="Tahoma"/>
              <a:cs typeface="Tahoma"/>
              <a:sym typeface="Tahoma"/>
            </a:endParaRPr>
          </a:p>
        </p:txBody>
      </p:sp>
      <p:sp>
        <p:nvSpPr>
          <p:cNvPr id="479" name="Google Shape;479;g2c89c61cbac_0_751"/>
          <p:cNvSpPr txBox="1"/>
          <p:nvPr/>
        </p:nvSpPr>
        <p:spPr>
          <a:xfrm>
            <a:off x="7204414" y="4893895"/>
            <a:ext cx="1634100" cy="45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800" b="1" i="0" u="none" strike="noStrike" cap="none">
                <a:solidFill>
                  <a:srgbClr val="18BBD6"/>
                </a:solidFill>
                <a:latin typeface="Tahoma"/>
                <a:ea typeface="Tahoma"/>
                <a:cs typeface="Tahoma"/>
                <a:sym typeface="Tahoma"/>
              </a:rPr>
              <a:t>+9</a:t>
            </a:r>
            <a:endParaRPr sz="2800" b="1" i="0" u="none" strike="noStrike" cap="none">
              <a:solidFill>
                <a:srgbClr val="18BBD6"/>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2800" b="1" i="0" u="none" strike="noStrike" cap="none">
              <a:solidFill>
                <a:srgbClr val="18BBD6"/>
              </a:solidFill>
              <a:latin typeface="Tahoma"/>
              <a:ea typeface="Tahoma"/>
              <a:cs typeface="Tahoma"/>
              <a:sym typeface="Tahoma"/>
            </a:endParaRPr>
          </a:p>
        </p:txBody>
      </p:sp>
      <p:sp>
        <p:nvSpPr>
          <p:cNvPr id="480" name="Google Shape;480;g2c89c61cbac_0_751"/>
          <p:cNvSpPr txBox="1"/>
          <p:nvPr/>
        </p:nvSpPr>
        <p:spPr>
          <a:xfrm>
            <a:off x="6320894" y="2860155"/>
            <a:ext cx="2364300" cy="46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Documentos electrónicos anuales </a:t>
            </a:r>
            <a:endParaRPr sz="16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accent1"/>
              </a:solidFill>
              <a:latin typeface="Tahoma"/>
              <a:ea typeface="Tahoma"/>
              <a:cs typeface="Tahoma"/>
              <a:sym typeface="Tahoma"/>
            </a:endParaRPr>
          </a:p>
        </p:txBody>
      </p:sp>
      <p:grpSp>
        <p:nvGrpSpPr>
          <p:cNvPr id="481" name="Google Shape;481;g2c89c61cbac_0_751"/>
          <p:cNvGrpSpPr/>
          <p:nvPr/>
        </p:nvGrpSpPr>
        <p:grpSpPr>
          <a:xfrm>
            <a:off x="4978870" y="4025064"/>
            <a:ext cx="2003100" cy="1983287"/>
            <a:chOff x="-323750" y="519687"/>
            <a:chExt cx="2003100" cy="1983287"/>
          </a:xfrm>
        </p:grpSpPr>
        <p:pic>
          <p:nvPicPr>
            <p:cNvPr id="482" name="Google Shape;482;g2c89c61cbac_0_751"/>
            <p:cNvPicPr preferRelativeResize="0"/>
            <p:nvPr/>
          </p:nvPicPr>
          <p:blipFill rotWithShape="1">
            <a:blip r:embed="rId9">
              <a:alphaModFix/>
            </a:blip>
            <a:srcRect/>
            <a:stretch/>
          </p:blipFill>
          <p:spPr>
            <a:xfrm>
              <a:off x="300027" y="519687"/>
              <a:ext cx="748535" cy="718594"/>
            </a:xfrm>
            <a:prstGeom prst="rect">
              <a:avLst/>
            </a:prstGeom>
            <a:noFill/>
            <a:ln>
              <a:noFill/>
            </a:ln>
          </p:spPr>
        </p:pic>
        <p:sp>
          <p:nvSpPr>
            <p:cNvPr id="483" name="Google Shape;483;g2c89c61cbac_0_751"/>
            <p:cNvSpPr txBox="1"/>
            <p:nvPr/>
          </p:nvSpPr>
          <p:spPr>
            <a:xfrm>
              <a:off x="227116" y="1368296"/>
              <a:ext cx="1263000" cy="561900"/>
            </a:xfrm>
            <a:prstGeom prst="rect">
              <a:avLst/>
            </a:prstGeom>
            <a:noFill/>
            <a:ln>
              <a:noFill/>
            </a:ln>
          </p:spPr>
          <p:txBody>
            <a:bodyPr spcFirstLastPara="1" wrap="square" lIns="91425" tIns="45700" rIns="91425" bIns="45700" anchor="t" anchorCtr="0">
              <a:noAutofit/>
            </a:bodyPr>
            <a:lstStyle/>
            <a:p>
              <a:pPr marL="0" marR="0" lvl="0" indent="0" algn="l">
                <a:lnSpc>
                  <a:spcPct val="100000"/>
                </a:lnSpc>
                <a:spcBef>
                  <a:spcPts val="0"/>
                </a:spcBef>
                <a:spcAft>
                  <a:spcPts val="0"/>
                </a:spcAft>
                <a:buNone/>
              </a:pPr>
              <a:r>
                <a:rPr lang="es-ES" sz="2800" b="1">
                  <a:solidFill>
                    <a:srgbClr val="18BBD6"/>
                  </a:solidFill>
                  <a:latin typeface="Tahoma"/>
                  <a:ea typeface="Tahoma"/>
                  <a:cs typeface="Tahoma"/>
                  <a:sym typeface="Tahoma"/>
                </a:rPr>
                <a:t>+700</a:t>
              </a:r>
              <a:endParaRPr lang="en-US"/>
            </a:p>
            <a:p>
              <a:pPr marL="0" marR="0" lvl="0" indent="0" algn="just" rtl="0">
                <a:lnSpc>
                  <a:spcPct val="100000"/>
                </a:lnSpc>
                <a:spcBef>
                  <a:spcPts val="0"/>
                </a:spcBef>
                <a:spcAft>
                  <a:spcPts val="0"/>
                </a:spcAft>
                <a:buClr>
                  <a:schemeClr val="dk1"/>
                </a:buClr>
                <a:buSzPts val="1600"/>
                <a:buFont typeface="Arial"/>
                <a:buNone/>
              </a:pPr>
              <a:endParaRPr sz="2800" b="1" i="0" u="none" strike="noStrike" cap="none">
                <a:solidFill>
                  <a:srgbClr val="49FEF4"/>
                </a:solidFill>
                <a:latin typeface="Tahoma"/>
                <a:ea typeface="Tahoma"/>
                <a:cs typeface="Tahoma"/>
                <a:sym typeface="Tahoma"/>
              </a:endParaRPr>
            </a:p>
          </p:txBody>
        </p:sp>
        <p:sp>
          <p:nvSpPr>
            <p:cNvPr id="484" name="Google Shape;484;g2c89c61cbac_0_751"/>
            <p:cNvSpPr txBox="1"/>
            <p:nvPr/>
          </p:nvSpPr>
          <p:spPr>
            <a:xfrm>
              <a:off x="-323750" y="1941074"/>
              <a:ext cx="2003100" cy="561900"/>
            </a:xfrm>
            <a:prstGeom prst="rect">
              <a:avLst/>
            </a:prstGeom>
            <a:noFill/>
            <a:ln>
              <a:noFill/>
            </a:ln>
          </p:spPr>
          <p:txBody>
            <a:bodyPr spcFirstLastPara="1" wrap="square" lIns="91425" tIns="45700" rIns="91425" bIns="45700" anchor="t" anchorCtr="0">
              <a:noAutofit/>
            </a:bodyPr>
            <a:lstStyle/>
            <a:p>
              <a:pPr marL="0" marR="0" lvl="0" indent="0" algn="ctr">
                <a:lnSpc>
                  <a:spcPct val="100000"/>
                </a:lnSpc>
                <a:spcBef>
                  <a:spcPts val="0"/>
                </a:spcBef>
                <a:spcAft>
                  <a:spcPts val="0"/>
                </a:spcAft>
                <a:buNone/>
              </a:pPr>
              <a:r>
                <a:rPr lang="es-ES" sz="1600" err="1">
                  <a:solidFill>
                    <a:schemeClr val="lt1"/>
                  </a:solidFill>
                  <a:latin typeface="Tahoma"/>
                  <a:ea typeface="Tahoma"/>
                  <a:cs typeface="Tahoma"/>
                  <a:sym typeface="Tahoma"/>
                </a:rPr>
                <a:t>Estelars</a:t>
              </a:r>
              <a:endParaRPr lang="en-US" err="1"/>
            </a:p>
          </p:txBody>
        </p:sp>
      </p:grpSp>
      <p:sp>
        <p:nvSpPr>
          <p:cNvPr id="485" name="Google Shape;485;g2c89c61cbac_0_751"/>
          <p:cNvSpPr txBox="1"/>
          <p:nvPr/>
        </p:nvSpPr>
        <p:spPr>
          <a:xfrm>
            <a:off x="295069" y="5349908"/>
            <a:ext cx="2153400" cy="56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Clientes corporativos en la región</a:t>
            </a:r>
            <a:endParaRPr sz="1600" b="0" i="0" u="none" strike="noStrike" cap="none">
              <a:solidFill>
                <a:schemeClr val="accent1"/>
              </a:solidFill>
              <a:latin typeface="Tahoma"/>
              <a:ea typeface="Tahoma"/>
              <a:cs typeface="Tahoma"/>
              <a:sym typeface="Tahoma"/>
            </a:endParaRPr>
          </a:p>
        </p:txBody>
      </p:sp>
      <p:sp>
        <p:nvSpPr>
          <p:cNvPr id="486" name="Google Shape;486;g2c89c61cbac_0_751"/>
          <p:cNvSpPr txBox="1"/>
          <p:nvPr/>
        </p:nvSpPr>
        <p:spPr>
          <a:xfrm>
            <a:off x="9161487" y="2831747"/>
            <a:ext cx="2162700" cy="56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Implementaciones corporativas anuales</a:t>
            </a:r>
            <a:endParaRPr sz="1600" b="0" i="0" u="none" strike="noStrike" cap="none">
              <a:solidFill>
                <a:schemeClr val="accent1"/>
              </a:solidFill>
              <a:latin typeface="Tahoma"/>
              <a:ea typeface="Tahoma"/>
              <a:cs typeface="Tahoma"/>
              <a:sym typeface="Tahoma"/>
            </a:endParaRPr>
          </a:p>
        </p:txBody>
      </p:sp>
      <p:sp>
        <p:nvSpPr>
          <p:cNvPr id="487" name="Google Shape;487;g2c89c61cbac_0_751"/>
          <p:cNvSpPr txBox="1"/>
          <p:nvPr/>
        </p:nvSpPr>
        <p:spPr>
          <a:xfrm>
            <a:off x="2878259" y="5416170"/>
            <a:ext cx="1573179" cy="46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Aliados estratégicos</a:t>
            </a:r>
            <a:endParaRPr sz="16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accent1"/>
              </a:solidFill>
              <a:latin typeface="Tahoma"/>
              <a:ea typeface="Tahoma"/>
              <a:cs typeface="Tahoma"/>
              <a:sym typeface="Tahoma"/>
            </a:endParaRPr>
          </a:p>
        </p:txBody>
      </p:sp>
      <p:sp>
        <p:nvSpPr>
          <p:cNvPr id="488" name="Google Shape;488;g2c89c61cbac_0_751"/>
          <p:cNvSpPr txBox="1"/>
          <p:nvPr/>
        </p:nvSpPr>
        <p:spPr>
          <a:xfrm>
            <a:off x="7433164" y="5496851"/>
            <a:ext cx="1176600" cy="46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Países</a:t>
            </a:r>
            <a:endParaRPr sz="16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accent1"/>
              </a:solidFill>
              <a:latin typeface="Tahoma"/>
              <a:ea typeface="Tahoma"/>
              <a:cs typeface="Tahoma"/>
              <a:sym typeface="Tahoma"/>
            </a:endParaRPr>
          </a:p>
        </p:txBody>
      </p:sp>
      <p:pic>
        <p:nvPicPr>
          <p:cNvPr id="489" name="Google Shape;489;g2c89c61cbac_0_751"/>
          <p:cNvPicPr preferRelativeResize="0"/>
          <p:nvPr/>
        </p:nvPicPr>
        <p:blipFill rotWithShape="1">
          <a:blip r:embed="rId10">
            <a:alphaModFix/>
          </a:blip>
          <a:srcRect/>
          <a:stretch/>
        </p:blipFill>
        <p:spPr>
          <a:xfrm>
            <a:off x="10226684" y="3864709"/>
            <a:ext cx="828402" cy="936455"/>
          </a:xfrm>
          <a:prstGeom prst="rect">
            <a:avLst/>
          </a:prstGeom>
          <a:noFill/>
          <a:ln>
            <a:noFill/>
          </a:ln>
        </p:spPr>
      </p:pic>
      <p:sp>
        <p:nvSpPr>
          <p:cNvPr id="490" name="Google Shape;490;g2c89c61cbac_0_751"/>
          <p:cNvSpPr txBox="1"/>
          <p:nvPr/>
        </p:nvSpPr>
        <p:spPr>
          <a:xfrm>
            <a:off x="9375204" y="4914509"/>
            <a:ext cx="2555100" cy="48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000" b="1" i="0" u="none" strike="noStrike" cap="none">
                <a:solidFill>
                  <a:srgbClr val="18BBD6"/>
                </a:solidFill>
                <a:latin typeface="Tahoma"/>
                <a:ea typeface="Tahoma"/>
                <a:cs typeface="Tahoma"/>
                <a:sym typeface="Tahoma"/>
              </a:rPr>
              <a:t>AUTORIZADOS</a:t>
            </a:r>
            <a:endParaRPr sz="2000" b="1" i="0" u="none" strike="noStrike" cap="none">
              <a:solidFill>
                <a:srgbClr val="18BBD6"/>
              </a:solidFill>
              <a:latin typeface="Tahoma"/>
              <a:ea typeface="Tahoma"/>
              <a:cs typeface="Tahoma"/>
              <a:sym typeface="Tahoma"/>
            </a:endParaRPr>
          </a:p>
        </p:txBody>
      </p:sp>
      <p:sp>
        <p:nvSpPr>
          <p:cNvPr id="491" name="Google Shape;491;g2c89c61cbac_0_751"/>
          <p:cNvSpPr txBox="1"/>
          <p:nvPr/>
        </p:nvSpPr>
        <p:spPr>
          <a:xfrm>
            <a:off x="9534828" y="5398250"/>
            <a:ext cx="2280300" cy="46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400" b="0" i="0" u="none" strike="noStrike" cap="none">
                <a:solidFill>
                  <a:schemeClr val="lt1"/>
                </a:solidFill>
                <a:latin typeface="Tahoma"/>
                <a:ea typeface="Tahoma"/>
                <a:cs typeface="Tahoma"/>
                <a:sym typeface="Tahoma"/>
              </a:rPr>
              <a:t>PAC MX/ PAC PANAMÁ/ PAC RD/ PT COL / CHILE/ OSE &amp; PSE/ PSE CR/</a:t>
            </a:r>
            <a:endParaRPr sz="1400" b="0" i="0" u="none" strike="noStrike" cap="none">
              <a:solidFill>
                <a:schemeClr val="accent1"/>
              </a:solidFill>
              <a:latin typeface="Tahoma"/>
              <a:ea typeface="Tahoma"/>
              <a:cs typeface="Tahoma"/>
              <a:sym typeface="Tahoma"/>
            </a:endParaRPr>
          </a:p>
        </p:txBody>
      </p:sp>
      <p:sp>
        <p:nvSpPr>
          <p:cNvPr id="492" name="Google Shape;492;g2c89c61cbac_0_751"/>
          <p:cNvSpPr txBox="1"/>
          <p:nvPr/>
        </p:nvSpPr>
        <p:spPr>
          <a:xfrm>
            <a:off x="380698" y="579421"/>
            <a:ext cx="9035100" cy="687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1000"/>
              </a:spcBef>
              <a:spcAft>
                <a:spcPts val="0"/>
              </a:spcAft>
              <a:buClr>
                <a:schemeClr val="dk1"/>
              </a:buClr>
              <a:buSzPts val="2800"/>
              <a:buFont typeface="Arial"/>
              <a:buNone/>
            </a:pPr>
            <a:r>
              <a:rPr lang="es-ES" sz="3600" i="0" u="none" strike="noStrike" cap="none">
                <a:solidFill>
                  <a:schemeClr val="lt1"/>
                </a:solidFill>
                <a:latin typeface="Instrument Sans" panose="020B0604020202020204" charset="0"/>
                <a:ea typeface="Tahoma"/>
                <a:cs typeface="Tahoma"/>
                <a:sym typeface="Tahoma"/>
              </a:rPr>
              <a:t>Somos Estela</a:t>
            </a:r>
            <a:endParaRPr lang="es-ES" sz="3600" i="0" u="none" strike="noStrike" cap="none">
              <a:solidFill>
                <a:srgbClr val="000000"/>
              </a:solidFill>
              <a:latin typeface="Instrument Sans" panose="020B0604020202020204" charset="0"/>
              <a:ea typeface="Arial"/>
              <a:cs typeface="Arial"/>
              <a:sym typeface="Arial"/>
            </a:endParaRPr>
          </a:p>
        </p:txBody>
      </p:sp>
      <p:sp>
        <p:nvSpPr>
          <p:cNvPr id="493" name="Google Shape;493;g2c89c61cbac_0_751"/>
          <p:cNvSpPr txBox="1"/>
          <p:nvPr/>
        </p:nvSpPr>
        <p:spPr>
          <a:xfrm>
            <a:off x="380698" y="303019"/>
            <a:ext cx="6097800" cy="253875"/>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Clr>
                <a:schemeClr val="accent2"/>
              </a:buClr>
              <a:buSzPts val="400"/>
              <a:buFont typeface="Arial"/>
              <a:buNone/>
            </a:pPr>
            <a:r>
              <a:rPr lang="es-ES" sz="1500" i="0" u="none" strike="noStrike" cap="none">
                <a:solidFill>
                  <a:schemeClr val="accent2"/>
                </a:solidFill>
                <a:latin typeface="Outfit" pitchFamily="2" charset="0"/>
                <a:ea typeface="Tahoma"/>
                <a:cs typeface="Tahoma"/>
                <a:sym typeface="Tahoma"/>
              </a:rPr>
              <a:t>¿QUIÉNES SOMOS?</a:t>
            </a:r>
            <a:endParaRPr sz="1500" i="0" u="none" strike="noStrike" cap="none">
              <a:solidFill>
                <a:srgbClr val="000000"/>
              </a:solidFill>
              <a:latin typeface="Outfit" pitchFamily="2" charset="0"/>
              <a:ea typeface="Arial"/>
              <a:cs typeface="Arial"/>
              <a:sym typeface="Arial"/>
            </a:endParaRPr>
          </a:p>
        </p:txBody>
      </p:sp>
      <p:pic>
        <p:nvPicPr>
          <p:cNvPr id="494" name="Google Shape;494;g2c89c61cbac_0_751" descr="Icono&#10;&#10;Descripción generada automáticamente"/>
          <p:cNvPicPr preferRelativeResize="0"/>
          <p:nvPr/>
        </p:nvPicPr>
        <p:blipFill rotWithShape="1">
          <a:blip r:embed="rId11">
            <a:alphaModFix/>
          </a:blip>
          <a:srcRect/>
          <a:stretch/>
        </p:blipFill>
        <p:spPr>
          <a:xfrm>
            <a:off x="9848360" y="1296338"/>
            <a:ext cx="765101" cy="765101"/>
          </a:xfrm>
          <a:prstGeom prst="rect">
            <a:avLst/>
          </a:prstGeom>
          <a:noFill/>
          <a:ln>
            <a:noFill/>
          </a:ln>
        </p:spPr>
      </p:pic>
      <p:pic>
        <p:nvPicPr>
          <p:cNvPr id="3" name="Imagen 2" descr="Texto&#10;&#10;Descripción generada automáticamente">
            <a:extLst>
              <a:ext uri="{FF2B5EF4-FFF2-40B4-BE49-F238E27FC236}">
                <a16:creationId xmlns:a16="http://schemas.microsoft.com/office/drawing/2014/main" id="{BEF105AA-1725-E440-48ED-A9DC5D66EB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Mapa&#10;&#10;Descripción generada automáticamente">
            <a:extLst>
              <a:ext uri="{FF2B5EF4-FFF2-40B4-BE49-F238E27FC236}">
                <a16:creationId xmlns:a16="http://schemas.microsoft.com/office/drawing/2014/main" id="{FE784F4D-F531-38E6-BB72-DD57AA00F2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6419" y="264991"/>
            <a:ext cx="3649336" cy="6473330"/>
          </a:xfrm>
          <a:prstGeom prst="rect">
            <a:avLst/>
          </a:prstGeom>
        </p:spPr>
      </p:pic>
      <p:sp>
        <p:nvSpPr>
          <p:cNvPr id="2" name="Marcador de texto 1">
            <a:extLst>
              <a:ext uri="{FF2B5EF4-FFF2-40B4-BE49-F238E27FC236}">
                <a16:creationId xmlns:a16="http://schemas.microsoft.com/office/drawing/2014/main" id="{BF69AFEB-10BA-B63A-A7B4-4593C779810D}"/>
              </a:ext>
            </a:extLst>
          </p:cNvPr>
          <p:cNvSpPr>
            <a:spLocks noGrp="1"/>
          </p:cNvSpPr>
          <p:nvPr>
            <p:ph type="body" idx="1"/>
          </p:nvPr>
        </p:nvSpPr>
        <p:spPr>
          <a:xfrm>
            <a:off x="10368277" y="6269382"/>
            <a:ext cx="1624724" cy="460982"/>
          </a:xfrm>
        </p:spPr>
        <p:txBody>
          <a:bodyPr/>
          <a:lstStyle/>
          <a:p>
            <a:endParaRPr lang="es-PE"/>
          </a:p>
        </p:txBody>
      </p:sp>
      <p:sp>
        <p:nvSpPr>
          <p:cNvPr id="17" name="Título 1">
            <a:extLst>
              <a:ext uri="{FF2B5EF4-FFF2-40B4-BE49-F238E27FC236}">
                <a16:creationId xmlns:a16="http://schemas.microsoft.com/office/drawing/2014/main" id="{1E1FA20D-F39C-C904-B31B-95CAD21BBE93}"/>
              </a:ext>
            </a:extLst>
          </p:cNvPr>
          <p:cNvSpPr>
            <a:spLocks noGrp="1"/>
          </p:cNvSpPr>
          <p:nvPr>
            <p:ph type="title" idx="4294967295"/>
          </p:nvPr>
        </p:nvSpPr>
        <p:spPr>
          <a:xfrm>
            <a:off x="403800" y="917508"/>
            <a:ext cx="5986368" cy="741362"/>
          </a:xfrm>
        </p:spPr>
        <p:txBody>
          <a:bodyPr>
            <a:noAutofit/>
          </a:bodyPr>
          <a:lstStyle/>
          <a:p>
            <a:r>
              <a:rPr lang="es-CL" sz="3600">
                <a:latin typeface="Instrument Sans" panose="020B0604020202020204" charset="0"/>
              </a:rPr>
              <a:t>Proveedor Regional con Atención Local</a:t>
            </a:r>
          </a:p>
        </p:txBody>
      </p:sp>
      <p:cxnSp>
        <p:nvCxnSpPr>
          <p:cNvPr id="8" name="Conector recto 7">
            <a:extLst>
              <a:ext uri="{FF2B5EF4-FFF2-40B4-BE49-F238E27FC236}">
                <a16:creationId xmlns:a16="http://schemas.microsoft.com/office/drawing/2014/main" id="{1B7ED33F-D38A-B22A-88E3-4956C7DFE575}"/>
              </a:ext>
            </a:extLst>
          </p:cNvPr>
          <p:cNvCxnSpPr>
            <a:cxnSpLocks/>
            <a:endCxn id="29" idx="1"/>
          </p:cNvCxnSpPr>
          <p:nvPr/>
        </p:nvCxnSpPr>
        <p:spPr>
          <a:xfrm flipV="1">
            <a:off x="7814930" y="4008651"/>
            <a:ext cx="1875939" cy="151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Conector recto 10">
            <a:extLst>
              <a:ext uri="{FF2B5EF4-FFF2-40B4-BE49-F238E27FC236}">
                <a16:creationId xmlns:a16="http://schemas.microsoft.com/office/drawing/2014/main" id="{DE7D4F48-7CC6-CC58-8D73-1E39F9BF7991}"/>
              </a:ext>
            </a:extLst>
          </p:cNvPr>
          <p:cNvCxnSpPr>
            <a:cxnSpLocks/>
            <a:stCxn id="4" idx="3"/>
          </p:cNvCxnSpPr>
          <p:nvPr/>
        </p:nvCxnSpPr>
        <p:spPr>
          <a:xfrm>
            <a:off x="6615971" y="4120998"/>
            <a:ext cx="130528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Conector recto 12">
            <a:extLst>
              <a:ext uri="{FF2B5EF4-FFF2-40B4-BE49-F238E27FC236}">
                <a16:creationId xmlns:a16="http://schemas.microsoft.com/office/drawing/2014/main" id="{430E53EA-9D15-7F8A-4EB7-DFE07EABC0B1}"/>
              </a:ext>
            </a:extLst>
          </p:cNvPr>
          <p:cNvCxnSpPr>
            <a:cxnSpLocks/>
            <a:stCxn id="26" idx="3"/>
          </p:cNvCxnSpPr>
          <p:nvPr/>
        </p:nvCxnSpPr>
        <p:spPr>
          <a:xfrm>
            <a:off x="6615971" y="4701077"/>
            <a:ext cx="137971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Conector recto 32">
            <a:extLst>
              <a:ext uri="{FF2B5EF4-FFF2-40B4-BE49-F238E27FC236}">
                <a16:creationId xmlns:a16="http://schemas.microsoft.com/office/drawing/2014/main" id="{AF808DA2-E57B-4C13-E4EC-6389CDC77E9B}"/>
              </a:ext>
            </a:extLst>
          </p:cNvPr>
          <p:cNvCxnSpPr>
            <a:cxnSpLocks/>
            <a:endCxn id="31" idx="1"/>
          </p:cNvCxnSpPr>
          <p:nvPr/>
        </p:nvCxnSpPr>
        <p:spPr>
          <a:xfrm flipV="1">
            <a:off x="8339875" y="5577839"/>
            <a:ext cx="999043" cy="1"/>
          </a:xfrm>
          <a:prstGeom prst="line">
            <a:avLst/>
          </a:prstGeom>
        </p:spPr>
        <p:style>
          <a:lnRef idx="2">
            <a:schemeClr val="accent1"/>
          </a:lnRef>
          <a:fillRef idx="0">
            <a:schemeClr val="accent1"/>
          </a:fillRef>
          <a:effectRef idx="1">
            <a:schemeClr val="accent1"/>
          </a:effectRef>
          <a:fontRef idx="minor">
            <a:schemeClr val="tx1"/>
          </a:fontRef>
        </p:style>
      </p:cxnSp>
      <p:sp>
        <p:nvSpPr>
          <p:cNvPr id="34" name="Google Shape;491;p41">
            <a:extLst>
              <a:ext uri="{FF2B5EF4-FFF2-40B4-BE49-F238E27FC236}">
                <a16:creationId xmlns:a16="http://schemas.microsoft.com/office/drawing/2014/main" id="{C9751A67-080D-0A4F-0CE5-45E7A6C2AEB9}"/>
              </a:ext>
            </a:extLst>
          </p:cNvPr>
          <p:cNvSpPr txBox="1">
            <a:spLocks/>
          </p:cNvSpPr>
          <p:nvPr/>
        </p:nvSpPr>
        <p:spPr>
          <a:xfrm>
            <a:off x="5539034" y="2884081"/>
            <a:ext cx="1078865" cy="243270"/>
          </a:xfrm>
          <a:prstGeom prst="roundRect">
            <a:avLst/>
          </a:prstGeom>
          <a:noFill/>
          <a:ln w="12700">
            <a:solidFill>
              <a:schemeClr val="accent1"/>
            </a:solidFill>
          </a:ln>
        </p:spPr>
        <p:txBody>
          <a:bodyPr spcFirstLastPara="1" wrap="square" lIns="91425" tIns="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México</a:t>
            </a:r>
            <a:endParaRPr lang="es-ES" sz="1400">
              <a:latin typeface="Instrument Sans" panose="020B0604020202020204" charset="0"/>
              <a:ea typeface="Verdana" panose="020B0604030504040204" pitchFamily="34" charset="0"/>
              <a:cs typeface="Tahoma"/>
              <a:sym typeface="Tahoma"/>
            </a:endParaRPr>
          </a:p>
        </p:txBody>
      </p:sp>
      <p:sp>
        <p:nvSpPr>
          <p:cNvPr id="10" name="Marcador de texto 6">
            <a:extLst>
              <a:ext uri="{FF2B5EF4-FFF2-40B4-BE49-F238E27FC236}">
                <a16:creationId xmlns:a16="http://schemas.microsoft.com/office/drawing/2014/main" id="{B602CA32-FF97-0BB7-4DAB-C9D5DD67ACC1}"/>
              </a:ext>
            </a:extLst>
          </p:cNvPr>
          <p:cNvSpPr txBox="1">
            <a:spLocks/>
          </p:cNvSpPr>
          <p:nvPr/>
        </p:nvSpPr>
        <p:spPr>
          <a:xfrm>
            <a:off x="403799" y="390981"/>
            <a:ext cx="2953385" cy="353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lgn="l" defTabSz="914400" rtl="0" eaLnBrk="1" latinLnBrk="0" hangingPunct="1">
              <a:lnSpc>
                <a:spcPct val="90000"/>
              </a:lnSpc>
              <a:spcBef>
                <a:spcPts val="500"/>
              </a:spcBef>
              <a:buFont typeface="Arial" panose="020B0604020202020204" pitchFamily="34" charset="0"/>
              <a:buNone/>
              <a:defRPr sz="1500" kern="1200">
                <a:solidFill>
                  <a:schemeClr val="tx1">
                    <a:tint val="82000"/>
                  </a:schemeClr>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350" kern="1200">
                <a:solidFill>
                  <a:schemeClr val="tx1">
                    <a:tint val="82000"/>
                  </a:schemeClr>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9pPr>
          </a:lstStyle>
          <a:p>
            <a:r>
              <a:rPr lang="es-CL" sz="1500">
                <a:solidFill>
                  <a:srgbClr val="00B5CC"/>
                </a:solidFill>
                <a:latin typeface="Outfit" pitchFamily="2" charset="0"/>
                <a:ea typeface="Verdana" panose="020B0604030504040204" pitchFamily="34" charset="0"/>
              </a:rPr>
              <a:t>¿QUIÉNES SOMOS?</a:t>
            </a:r>
          </a:p>
          <a:p>
            <a:endParaRPr lang="es-CL" sz="1500">
              <a:solidFill>
                <a:srgbClr val="00B5CC"/>
              </a:solidFill>
              <a:latin typeface="Outfit" pitchFamily="2" charset="0"/>
            </a:endParaRPr>
          </a:p>
        </p:txBody>
      </p:sp>
      <p:sp>
        <p:nvSpPr>
          <p:cNvPr id="4" name="Google Shape;491;p41">
            <a:extLst>
              <a:ext uri="{FF2B5EF4-FFF2-40B4-BE49-F238E27FC236}">
                <a16:creationId xmlns:a16="http://schemas.microsoft.com/office/drawing/2014/main" id="{B49250DF-DFF3-E7CD-0189-4EBAD4DE7144}"/>
              </a:ext>
            </a:extLst>
          </p:cNvPr>
          <p:cNvSpPr txBox="1">
            <a:spLocks/>
          </p:cNvSpPr>
          <p:nvPr/>
        </p:nvSpPr>
        <p:spPr>
          <a:xfrm>
            <a:off x="5537106" y="3999363"/>
            <a:ext cx="1078865"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Panamá</a:t>
            </a:r>
            <a:endParaRPr lang="es-ES" sz="1400">
              <a:latin typeface="Instrument Sans" panose="020B0604020202020204" charset="0"/>
              <a:ea typeface="Verdana" panose="020B0604030504040204" pitchFamily="34" charset="0"/>
              <a:cs typeface="Tahoma"/>
              <a:sym typeface="Tahoma"/>
            </a:endParaRPr>
          </a:p>
        </p:txBody>
      </p:sp>
      <p:sp>
        <p:nvSpPr>
          <p:cNvPr id="9" name="Google Shape;491;p41">
            <a:extLst>
              <a:ext uri="{FF2B5EF4-FFF2-40B4-BE49-F238E27FC236}">
                <a16:creationId xmlns:a16="http://schemas.microsoft.com/office/drawing/2014/main" id="{E0CC9EE6-0AA4-12F9-B4DB-26FC9FF4178C}"/>
              </a:ext>
            </a:extLst>
          </p:cNvPr>
          <p:cNvSpPr txBox="1">
            <a:spLocks/>
          </p:cNvSpPr>
          <p:nvPr/>
        </p:nvSpPr>
        <p:spPr>
          <a:xfrm>
            <a:off x="5539359" y="3510567"/>
            <a:ext cx="1166749" cy="244361"/>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El Salvador</a:t>
            </a:r>
            <a:endParaRPr lang="es-ES" sz="1400">
              <a:latin typeface="Instrument Sans" panose="020B0604020202020204" charset="0"/>
              <a:ea typeface="Verdana" panose="020B0604030504040204" pitchFamily="34" charset="0"/>
              <a:cs typeface="Tahoma"/>
              <a:sym typeface="Tahoma"/>
            </a:endParaRPr>
          </a:p>
        </p:txBody>
      </p:sp>
      <p:sp>
        <p:nvSpPr>
          <p:cNvPr id="26" name="Google Shape;491;p41">
            <a:extLst>
              <a:ext uri="{FF2B5EF4-FFF2-40B4-BE49-F238E27FC236}">
                <a16:creationId xmlns:a16="http://schemas.microsoft.com/office/drawing/2014/main" id="{FCF98CDE-1369-F3DB-7DE0-95DE871642F1}"/>
              </a:ext>
            </a:extLst>
          </p:cNvPr>
          <p:cNvSpPr txBox="1">
            <a:spLocks/>
          </p:cNvSpPr>
          <p:nvPr/>
        </p:nvSpPr>
        <p:spPr>
          <a:xfrm>
            <a:off x="5537106" y="4579442"/>
            <a:ext cx="1078865"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Perú</a:t>
            </a:r>
            <a:endParaRPr lang="es-ES" sz="1400">
              <a:latin typeface="Instrument Sans" panose="020B0604020202020204" charset="0"/>
              <a:ea typeface="Verdana" panose="020B0604030504040204" pitchFamily="34" charset="0"/>
              <a:cs typeface="Tahoma"/>
              <a:sym typeface="Tahoma"/>
            </a:endParaRPr>
          </a:p>
        </p:txBody>
      </p:sp>
      <p:sp>
        <p:nvSpPr>
          <p:cNvPr id="28" name="Google Shape;491;p41">
            <a:extLst>
              <a:ext uri="{FF2B5EF4-FFF2-40B4-BE49-F238E27FC236}">
                <a16:creationId xmlns:a16="http://schemas.microsoft.com/office/drawing/2014/main" id="{D2EF1D67-E245-029A-F9D7-48D1A73756DC}"/>
              </a:ext>
            </a:extLst>
          </p:cNvPr>
          <p:cNvSpPr txBox="1">
            <a:spLocks/>
          </p:cNvSpPr>
          <p:nvPr/>
        </p:nvSpPr>
        <p:spPr>
          <a:xfrm>
            <a:off x="8646044" y="3318893"/>
            <a:ext cx="2155932"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República Dominicana</a:t>
            </a:r>
            <a:endParaRPr lang="es-ES" sz="1400">
              <a:latin typeface="Instrument Sans" panose="020B0604020202020204" charset="0"/>
              <a:ea typeface="Verdana" panose="020B0604030504040204" pitchFamily="34" charset="0"/>
              <a:cs typeface="Tahoma"/>
              <a:sym typeface="Tahoma"/>
            </a:endParaRPr>
          </a:p>
        </p:txBody>
      </p:sp>
      <p:sp>
        <p:nvSpPr>
          <p:cNvPr id="29" name="Google Shape;491;p41">
            <a:extLst>
              <a:ext uri="{FF2B5EF4-FFF2-40B4-BE49-F238E27FC236}">
                <a16:creationId xmlns:a16="http://schemas.microsoft.com/office/drawing/2014/main" id="{2FD80777-D587-41FE-48FE-C9FCD91CFBD0}"/>
              </a:ext>
            </a:extLst>
          </p:cNvPr>
          <p:cNvSpPr txBox="1">
            <a:spLocks/>
          </p:cNvSpPr>
          <p:nvPr/>
        </p:nvSpPr>
        <p:spPr>
          <a:xfrm>
            <a:off x="9690869" y="3887016"/>
            <a:ext cx="1117352"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Costa Rica</a:t>
            </a:r>
            <a:endParaRPr lang="es-ES" sz="1400">
              <a:latin typeface="Instrument Sans" panose="020B0604020202020204" charset="0"/>
              <a:ea typeface="Verdana" panose="020B0604030504040204" pitchFamily="34" charset="0"/>
              <a:cs typeface="Tahoma"/>
              <a:sym typeface="Tahoma"/>
            </a:endParaRPr>
          </a:p>
        </p:txBody>
      </p:sp>
      <p:sp>
        <p:nvSpPr>
          <p:cNvPr id="30" name="Google Shape;491;p41">
            <a:extLst>
              <a:ext uri="{FF2B5EF4-FFF2-40B4-BE49-F238E27FC236}">
                <a16:creationId xmlns:a16="http://schemas.microsoft.com/office/drawing/2014/main" id="{2D3DC06E-E8E9-1089-CE15-42009C76F731}"/>
              </a:ext>
            </a:extLst>
          </p:cNvPr>
          <p:cNvSpPr txBox="1">
            <a:spLocks/>
          </p:cNvSpPr>
          <p:nvPr/>
        </p:nvSpPr>
        <p:spPr>
          <a:xfrm>
            <a:off x="9690869" y="4520924"/>
            <a:ext cx="1117352"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Colombia</a:t>
            </a:r>
            <a:endParaRPr lang="es-ES" sz="1400">
              <a:latin typeface="Instrument Sans" panose="020B0604020202020204" charset="0"/>
              <a:ea typeface="Verdana" panose="020B0604030504040204" pitchFamily="34" charset="0"/>
              <a:cs typeface="Tahoma"/>
              <a:sym typeface="Tahoma"/>
            </a:endParaRPr>
          </a:p>
        </p:txBody>
      </p:sp>
      <p:sp>
        <p:nvSpPr>
          <p:cNvPr id="31" name="Google Shape;491;p41">
            <a:extLst>
              <a:ext uri="{FF2B5EF4-FFF2-40B4-BE49-F238E27FC236}">
                <a16:creationId xmlns:a16="http://schemas.microsoft.com/office/drawing/2014/main" id="{F0184971-FACB-B2BA-F8BE-BF364DC07C3C}"/>
              </a:ext>
            </a:extLst>
          </p:cNvPr>
          <p:cNvSpPr txBox="1">
            <a:spLocks/>
          </p:cNvSpPr>
          <p:nvPr/>
        </p:nvSpPr>
        <p:spPr>
          <a:xfrm>
            <a:off x="9338918" y="5456204"/>
            <a:ext cx="1117352"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Chile</a:t>
            </a:r>
            <a:endParaRPr lang="es-ES" sz="1400">
              <a:latin typeface="Instrument Sans" panose="020B0604020202020204" charset="0"/>
              <a:ea typeface="Verdana" panose="020B0604030504040204" pitchFamily="34" charset="0"/>
              <a:cs typeface="Tahoma"/>
              <a:sym typeface="Tahoma"/>
            </a:endParaRPr>
          </a:p>
        </p:txBody>
      </p:sp>
      <p:sp>
        <p:nvSpPr>
          <p:cNvPr id="44" name="Forma libre: forma 43">
            <a:extLst>
              <a:ext uri="{FF2B5EF4-FFF2-40B4-BE49-F238E27FC236}">
                <a16:creationId xmlns:a16="http://schemas.microsoft.com/office/drawing/2014/main" id="{1F321536-9CFD-6F96-26BE-A3E5413C992B}"/>
              </a:ext>
            </a:extLst>
          </p:cNvPr>
          <p:cNvSpPr/>
          <p:nvPr/>
        </p:nvSpPr>
        <p:spPr>
          <a:xfrm>
            <a:off x="8452883" y="3562164"/>
            <a:ext cx="749165" cy="180496"/>
          </a:xfrm>
          <a:custGeom>
            <a:avLst/>
            <a:gdLst>
              <a:gd name="connsiteX0" fmla="*/ 0 w 1446028"/>
              <a:gd name="connsiteY0" fmla="*/ 233916 h 233916"/>
              <a:gd name="connsiteX1" fmla="*/ 1446028 w 1446028"/>
              <a:gd name="connsiteY1" fmla="*/ 233916 h 233916"/>
              <a:gd name="connsiteX2" fmla="*/ 1446028 w 1446028"/>
              <a:gd name="connsiteY2" fmla="*/ 0 h 233916"/>
            </a:gdLst>
            <a:ahLst/>
            <a:cxnLst>
              <a:cxn ang="0">
                <a:pos x="connsiteX0" y="connsiteY0"/>
              </a:cxn>
              <a:cxn ang="0">
                <a:pos x="connsiteX1" y="connsiteY1"/>
              </a:cxn>
              <a:cxn ang="0">
                <a:pos x="connsiteX2" y="connsiteY2"/>
              </a:cxn>
            </a:cxnLst>
            <a:rect l="l" t="t" r="r" b="b"/>
            <a:pathLst>
              <a:path w="1446028" h="233916">
                <a:moveTo>
                  <a:pt x="0" y="233916"/>
                </a:moveTo>
                <a:lnTo>
                  <a:pt x="1446028" y="233916"/>
                </a:lnTo>
                <a:lnTo>
                  <a:pt x="1446028"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7" name="Forma libre: forma 46">
            <a:extLst>
              <a:ext uri="{FF2B5EF4-FFF2-40B4-BE49-F238E27FC236}">
                <a16:creationId xmlns:a16="http://schemas.microsoft.com/office/drawing/2014/main" id="{175928CC-BF40-BD19-295F-9F6C48738218}"/>
              </a:ext>
            </a:extLst>
          </p:cNvPr>
          <p:cNvSpPr/>
          <p:nvPr/>
        </p:nvSpPr>
        <p:spPr>
          <a:xfrm flipV="1">
            <a:off x="8248188" y="4312566"/>
            <a:ext cx="2042175" cy="203077"/>
          </a:xfrm>
          <a:custGeom>
            <a:avLst/>
            <a:gdLst>
              <a:gd name="connsiteX0" fmla="*/ 0 w 1446028"/>
              <a:gd name="connsiteY0" fmla="*/ 233916 h 233916"/>
              <a:gd name="connsiteX1" fmla="*/ 1446028 w 1446028"/>
              <a:gd name="connsiteY1" fmla="*/ 233916 h 233916"/>
              <a:gd name="connsiteX2" fmla="*/ 1446028 w 1446028"/>
              <a:gd name="connsiteY2" fmla="*/ 0 h 233916"/>
            </a:gdLst>
            <a:ahLst/>
            <a:cxnLst>
              <a:cxn ang="0">
                <a:pos x="connsiteX0" y="connsiteY0"/>
              </a:cxn>
              <a:cxn ang="0">
                <a:pos x="connsiteX1" y="connsiteY1"/>
              </a:cxn>
              <a:cxn ang="0">
                <a:pos x="connsiteX2" y="connsiteY2"/>
              </a:cxn>
            </a:cxnLst>
            <a:rect l="l" t="t" r="r" b="b"/>
            <a:pathLst>
              <a:path w="1446028" h="233916">
                <a:moveTo>
                  <a:pt x="0" y="233916"/>
                </a:moveTo>
                <a:lnTo>
                  <a:pt x="1446028" y="233916"/>
                </a:lnTo>
                <a:lnTo>
                  <a:pt x="1446028"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9" name="Forma libre: forma 48">
            <a:extLst>
              <a:ext uri="{FF2B5EF4-FFF2-40B4-BE49-F238E27FC236}">
                <a16:creationId xmlns:a16="http://schemas.microsoft.com/office/drawing/2014/main" id="{C5877C3A-CFFD-4294-787C-D949FCA75608}"/>
              </a:ext>
            </a:extLst>
          </p:cNvPr>
          <p:cNvSpPr/>
          <p:nvPr/>
        </p:nvSpPr>
        <p:spPr>
          <a:xfrm flipH="1">
            <a:off x="6037181" y="3127351"/>
            <a:ext cx="1166750" cy="263413"/>
          </a:xfrm>
          <a:custGeom>
            <a:avLst/>
            <a:gdLst>
              <a:gd name="connsiteX0" fmla="*/ 0 w 1446028"/>
              <a:gd name="connsiteY0" fmla="*/ 233916 h 233916"/>
              <a:gd name="connsiteX1" fmla="*/ 1446028 w 1446028"/>
              <a:gd name="connsiteY1" fmla="*/ 233916 h 233916"/>
              <a:gd name="connsiteX2" fmla="*/ 1446028 w 1446028"/>
              <a:gd name="connsiteY2" fmla="*/ 0 h 233916"/>
            </a:gdLst>
            <a:ahLst/>
            <a:cxnLst>
              <a:cxn ang="0">
                <a:pos x="connsiteX0" y="connsiteY0"/>
              </a:cxn>
              <a:cxn ang="0">
                <a:pos x="connsiteX1" y="connsiteY1"/>
              </a:cxn>
              <a:cxn ang="0">
                <a:pos x="connsiteX2" y="connsiteY2"/>
              </a:cxn>
            </a:cxnLst>
            <a:rect l="l" t="t" r="r" b="b"/>
            <a:pathLst>
              <a:path w="1446028" h="233916">
                <a:moveTo>
                  <a:pt x="0" y="233916"/>
                </a:moveTo>
                <a:lnTo>
                  <a:pt x="1446028" y="233916"/>
                </a:lnTo>
                <a:lnTo>
                  <a:pt x="1446028"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0" name="Forma libre: forma 49">
            <a:extLst>
              <a:ext uri="{FF2B5EF4-FFF2-40B4-BE49-F238E27FC236}">
                <a16:creationId xmlns:a16="http://schemas.microsoft.com/office/drawing/2014/main" id="{594349E5-16C0-9D63-11F0-7D1E6781C7BE}"/>
              </a:ext>
            </a:extLst>
          </p:cNvPr>
          <p:cNvSpPr/>
          <p:nvPr/>
        </p:nvSpPr>
        <p:spPr>
          <a:xfrm flipH="1">
            <a:off x="6103087" y="3773980"/>
            <a:ext cx="1488559" cy="123907"/>
          </a:xfrm>
          <a:custGeom>
            <a:avLst/>
            <a:gdLst>
              <a:gd name="connsiteX0" fmla="*/ 0 w 1446028"/>
              <a:gd name="connsiteY0" fmla="*/ 233916 h 233916"/>
              <a:gd name="connsiteX1" fmla="*/ 1446028 w 1446028"/>
              <a:gd name="connsiteY1" fmla="*/ 233916 h 233916"/>
              <a:gd name="connsiteX2" fmla="*/ 1446028 w 1446028"/>
              <a:gd name="connsiteY2" fmla="*/ 0 h 233916"/>
            </a:gdLst>
            <a:ahLst/>
            <a:cxnLst>
              <a:cxn ang="0">
                <a:pos x="connsiteX0" y="connsiteY0"/>
              </a:cxn>
              <a:cxn ang="0">
                <a:pos x="connsiteX1" y="connsiteY1"/>
              </a:cxn>
              <a:cxn ang="0">
                <a:pos x="connsiteX2" y="connsiteY2"/>
              </a:cxn>
            </a:cxnLst>
            <a:rect l="l" t="t" r="r" b="b"/>
            <a:pathLst>
              <a:path w="1446028" h="233916">
                <a:moveTo>
                  <a:pt x="0" y="233916"/>
                </a:moveTo>
                <a:lnTo>
                  <a:pt x="1446028" y="233916"/>
                </a:lnTo>
                <a:lnTo>
                  <a:pt x="1446028"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5" name="CuadroTexto 64">
            <a:extLst>
              <a:ext uri="{FF2B5EF4-FFF2-40B4-BE49-F238E27FC236}">
                <a16:creationId xmlns:a16="http://schemas.microsoft.com/office/drawing/2014/main" id="{A0AC36A6-53DF-F8B3-F9FA-E2A9247D025A}"/>
              </a:ext>
            </a:extLst>
          </p:cNvPr>
          <p:cNvSpPr txBox="1"/>
          <p:nvPr/>
        </p:nvSpPr>
        <p:spPr>
          <a:xfrm>
            <a:off x="2567348" y="2378807"/>
            <a:ext cx="1383341" cy="366154"/>
          </a:xfrm>
          <a:prstGeom prst="rect">
            <a:avLst/>
          </a:prstGeom>
          <a:noFill/>
        </p:spPr>
        <p:txBody>
          <a:bodyPr wrap="square" rtlCol="0">
            <a:spAutoFit/>
          </a:bodyPr>
          <a:lstStyle/>
          <a:p>
            <a:r>
              <a:rPr lang="es-MX" b="1">
                <a:latin typeface="Instrument Sans" panose="020B0604020202020204" charset="0"/>
              </a:rPr>
              <a:t>Confianza</a:t>
            </a:r>
            <a:endParaRPr lang="es-CO" b="1">
              <a:latin typeface="Instrument Sans" panose="020B0604020202020204" charset="0"/>
            </a:endParaRPr>
          </a:p>
        </p:txBody>
      </p:sp>
      <p:sp>
        <p:nvSpPr>
          <p:cNvPr id="66" name="CuadroTexto 65">
            <a:extLst>
              <a:ext uri="{FF2B5EF4-FFF2-40B4-BE49-F238E27FC236}">
                <a16:creationId xmlns:a16="http://schemas.microsoft.com/office/drawing/2014/main" id="{565E8AB1-53AE-3D78-AE65-FBCE7B155DD9}"/>
              </a:ext>
            </a:extLst>
          </p:cNvPr>
          <p:cNvSpPr txBox="1"/>
          <p:nvPr/>
        </p:nvSpPr>
        <p:spPr>
          <a:xfrm>
            <a:off x="2572902" y="2675089"/>
            <a:ext cx="2297153" cy="523220"/>
          </a:xfrm>
          <a:prstGeom prst="rect">
            <a:avLst/>
          </a:prstGeom>
          <a:noFill/>
        </p:spPr>
        <p:txBody>
          <a:bodyPr wrap="square" lIns="91440" tIns="45720" rIns="91440" bIns="45720" rtlCol="0" anchor="t">
            <a:spAutoFit/>
          </a:bodyPr>
          <a:lstStyle/>
          <a:p>
            <a:pPr algn="just"/>
            <a:r>
              <a:rPr lang="es-MX" sz="1400" dirty="0">
                <a:latin typeface="Instrument Sans"/>
              </a:rPr>
              <a:t>Pioneros en el proyecto de FE</a:t>
            </a:r>
            <a:endParaRPr lang="es-CO" sz="1400" dirty="0">
              <a:latin typeface="Instrument Sans" panose="020B0604020202020204" charset="0"/>
            </a:endParaRPr>
          </a:p>
        </p:txBody>
      </p:sp>
      <p:sp>
        <p:nvSpPr>
          <p:cNvPr id="68" name="CuadroTexto 67">
            <a:extLst>
              <a:ext uri="{FF2B5EF4-FFF2-40B4-BE49-F238E27FC236}">
                <a16:creationId xmlns:a16="http://schemas.microsoft.com/office/drawing/2014/main" id="{64F108D2-538B-9982-7682-E032520C2002}"/>
              </a:ext>
            </a:extLst>
          </p:cNvPr>
          <p:cNvSpPr txBox="1"/>
          <p:nvPr/>
        </p:nvSpPr>
        <p:spPr>
          <a:xfrm>
            <a:off x="2567348" y="3380103"/>
            <a:ext cx="1488450" cy="369332"/>
          </a:xfrm>
          <a:prstGeom prst="rect">
            <a:avLst/>
          </a:prstGeom>
          <a:noFill/>
        </p:spPr>
        <p:txBody>
          <a:bodyPr wrap="square" rtlCol="0">
            <a:spAutoFit/>
          </a:bodyPr>
          <a:lstStyle/>
          <a:p>
            <a:r>
              <a:rPr lang="es-MX" b="1">
                <a:latin typeface="Instrument Sans" panose="020B0604020202020204" charset="0"/>
              </a:rPr>
              <a:t>Experiencia</a:t>
            </a:r>
            <a:endParaRPr lang="es-CO" b="1">
              <a:latin typeface="Instrument Sans" panose="020B0604020202020204" charset="0"/>
            </a:endParaRPr>
          </a:p>
        </p:txBody>
      </p:sp>
      <p:sp>
        <p:nvSpPr>
          <p:cNvPr id="69" name="CuadroTexto 68">
            <a:extLst>
              <a:ext uri="{FF2B5EF4-FFF2-40B4-BE49-F238E27FC236}">
                <a16:creationId xmlns:a16="http://schemas.microsoft.com/office/drawing/2014/main" id="{9FC5231A-7747-E6A7-90C0-8DD7CC06E821}"/>
              </a:ext>
            </a:extLst>
          </p:cNvPr>
          <p:cNvSpPr txBox="1"/>
          <p:nvPr/>
        </p:nvSpPr>
        <p:spPr>
          <a:xfrm>
            <a:off x="2572902" y="3677353"/>
            <a:ext cx="2298108" cy="523220"/>
          </a:xfrm>
          <a:prstGeom prst="rect">
            <a:avLst/>
          </a:prstGeom>
          <a:noFill/>
        </p:spPr>
        <p:txBody>
          <a:bodyPr wrap="square" lIns="91440" tIns="45720" rIns="91440" bIns="45720" rtlCol="0" anchor="t">
            <a:spAutoFit/>
          </a:bodyPr>
          <a:lstStyle/>
          <a:p>
            <a:pPr algn="just"/>
            <a:r>
              <a:rPr lang="es-MX" sz="1400">
                <a:latin typeface="Instrument Sans" panose="020B0604020202020204" charset="0"/>
              </a:rPr>
              <a:t>Más de 2,000 grandes clientes satisfechos</a:t>
            </a:r>
            <a:endParaRPr lang="es-CO" sz="1400">
              <a:latin typeface="Instrument Sans" panose="020B0604020202020204" charset="0"/>
            </a:endParaRPr>
          </a:p>
        </p:txBody>
      </p:sp>
      <p:sp>
        <p:nvSpPr>
          <p:cNvPr id="79" name="CuadroTexto 78">
            <a:extLst>
              <a:ext uri="{FF2B5EF4-FFF2-40B4-BE49-F238E27FC236}">
                <a16:creationId xmlns:a16="http://schemas.microsoft.com/office/drawing/2014/main" id="{95E5A3B7-6EC2-3687-9B58-8CB942AD74C5}"/>
              </a:ext>
            </a:extLst>
          </p:cNvPr>
          <p:cNvSpPr txBox="1"/>
          <p:nvPr/>
        </p:nvSpPr>
        <p:spPr>
          <a:xfrm>
            <a:off x="2564330" y="4415253"/>
            <a:ext cx="1818570" cy="369332"/>
          </a:xfrm>
          <a:prstGeom prst="rect">
            <a:avLst/>
          </a:prstGeom>
          <a:noFill/>
        </p:spPr>
        <p:txBody>
          <a:bodyPr wrap="square" rtlCol="0">
            <a:spAutoFit/>
          </a:bodyPr>
          <a:lstStyle/>
          <a:p>
            <a:r>
              <a:rPr lang="es-MX" b="1">
                <a:latin typeface="Instrument Sans" panose="020B0604020202020204" charset="0"/>
              </a:rPr>
              <a:t>Funcionalidad</a:t>
            </a:r>
            <a:endParaRPr lang="es-CO" b="1">
              <a:latin typeface="Instrument Sans" panose="020B0604020202020204" charset="0"/>
            </a:endParaRPr>
          </a:p>
        </p:txBody>
      </p:sp>
      <p:sp>
        <p:nvSpPr>
          <p:cNvPr id="80" name="CuadroTexto 79">
            <a:extLst>
              <a:ext uri="{FF2B5EF4-FFF2-40B4-BE49-F238E27FC236}">
                <a16:creationId xmlns:a16="http://schemas.microsoft.com/office/drawing/2014/main" id="{45933C8B-5400-8D75-E3D4-E2FEF1B729E9}"/>
              </a:ext>
            </a:extLst>
          </p:cNvPr>
          <p:cNvSpPr txBox="1"/>
          <p:nvPr/>
        </p:nvSpPr>
        <p:spPr>
          <a:xfrm>
            <a:off x="2569883" y="4711536"/>
            <a:ext cx="2308808" cy="523220"/>
          </a:xfrm>
          <a:prstGeom prst="rect">
            <a:avLst/>
          </a:prstGeom>
          <a:noFill/>
        </p:spPr>
        <p:txBody>
          <a:bodyPr wrap="square" lIns="91440" tIns="45720" rIns="91440" bIns="45720" rtlCol="0" anchor="t">
            <a:spAutoFit/>
          </a:bodyPr>
          <a:lstStyle/>
          <a:p>
            <a:pPr algn="just"/>
            <a:r>
              <a:rPr lang="es-MX" sz="1400" dirty="0">
                <a:latin typeface="Instrument Sans"/>
              </a:rPr>
              <a:t>Solución en todos los modelos operacionales</a:t>
            </a:r>
            <a:endParaRPr lang="es-CO" sz="1400" dirty="0">
              <a:latin typeface="Instrument Sans"/>
            </a:endParaRPr>
          </a:p>
        </p:txBody>
      </p:sp>
      <p:sp>
        <p:nvSpPr>
          <p:cNvPr id="81" name="CuadroTexto 80">
            <a:extLst>
              <a:ext uri="{FF2B5EF4-FFF2-40B4-BE49-F238E27FC236}">
                <a16:creationId xmlns:a16="http://schemas.microsoft.com/office/drawing/2014/main" id="{3F160B4B-F53C-D6DE-84E2-B8DE0214069D}"/>
              </a:ext>
            </a:extLst>
          </p:cNvPr>
          <p:cNvSpPr txBox="1"/>
          <p:nvPr/>
        </p:nvSpPr>
        <p:spPr>
          <a:xfrm>
            <a:off x="2564330" y="5457969"/>
            <a:ext cx="1818570" cy="369332"/>
          </a:xfrm>
          <a:prstGeom prst="rect">
            <a:avLst/>
          </a:prstGeom>
          <a:noFill/>
        </p:spPr>
        <p:txBody>
          <a:bodyPr wrap="square" rtlCol="0">
            <a:spAutoFit/>
          </a:bodyPr>
          <a:lstStyle/>
          <a:p>
            <a:r>
              <a:rPr lang="es-MX" b="1">
                <a:latin typeface="Instrument Sans" panose="020B0604020202020204" charset="0"/>
              </a:rPr>
              <a:t>Soporte</a:t>
            </a:r>
            <a:endParaRPr lang="es-CO" b="1">
              <a:latin typeface="Instrument Sans" panose="020B0604020202020204" charset="0"/>
            </a:endParaRPr>
          </a:p>
        </p:txBody>
      </p:sp>
      <p:sp>
        <p:nvSpPr>
          <p:cNvPr id="82" name="CuadroTexto 81">
            <a:extLst>
              <a:ext uri="{FF2B5EF4-FFF2-40B4-BE49-F238E27FC236}">
                <a16:creationId xmlns:a16="http://schemas.microsoft.com/office/drawing/2014/main" id="{BEFFDB95-4904-240B-8BAC-350232A9F930}"/>
              </a:ext>
            </a:extLst>
          </p:cNvPr>
          <p:cNvSpPr txBox="1"/>
          <p:nvPr/>
        </p:nvSpPr>
        <p:spPr>
          <a:xfrm>
            <a:off x="2569883" y="5754251"/>
            <a:ext cx="2348187" cy="307777"/>
          </a:xfrm>
          <a:prstGeom prst="rect">
            <a:avLst/>
          </a:prstGeom>
          <a:noFill/>
        </p:spPr>
        <p:txBody>
          <a:bodyPr wrap="square" lIns="91440" tIns="45720" rIns="91440" bIns="45720" rtlCol="0" anchor="t">
            <a:spAutoFit/>
          </a:bodyPr>
          <a:lstStyle/>
          <a:p>
            <a:r>
              <a:rPr lang="es-MX" sz="1400" dirty="0">
                <a:latin typeface="Instrument Sans"/>
              </a:rPr>
              <a:t>Equipo local especializado </a:t>
            </a:r>
          </a:p>
        </p:txBody>
      </p:sp>
      <p:sp>
        <p:nvSpPr>
          <p:cNvPr id="86" name="Rectángulo: esquinas redondeadas 85">
            <a:extLst>
              <a:ext uri="{FF2B5EF4-FFF2-40B4-BE49-F238E27FC236}">
                <a16:creationId xmlns:a16="http://schemas.microsoft.com/office/drawing/2014/main" id="{CD53E004-E93F-99E6-D561-5E6A27943F9B}"/>
              </a:ext>
            </a:extLst>
          </p:cNvPr>
          <p:cNvSpPr/>
          <p:nvPr/>
        </p:nvSpPr>
        <p:spPr>
          <a:xfrm>
            <a:off x="340962" y="2416838"/>
            <a:ext cx="1293935" cy="741362"/>
          </a:xfrm>
          <a:prstGeom prst="roundRect">
            <a:avLst>
              <a:gd name="adj" fmla="val 48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8" name="Rectángulo: esquinas redondeadas 87">
            <a:extLst>
              <a:ext uri="{FF2B5EF4-FFF2-40B4-BE49-F238E27FC236}">
                <a16:creationId xmlns:a16="http://schemas.microsoft.com/office/drawing/2014/main" id="{735F21B3-7733-18B8-CB3F-C5B35DD19BE9}"/>
              </a:ext>
            </a:extLst>
          </p:cNvPr>
          <p:cNvSpPr/>
          <p:nvPr/>
        </p:nvSpPr>
        <p:spPr>
          <a:xfrm>
            <a:off x="340962" y="3423234"/>
            <a:ext cx="1293935" cy="741362"/>
          </a:xfrm>
          <a:prstGeom prst="roundRect">
            <a:avLst>
              <a:gd name="adj" fmla="val 48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9" name="Rectángulo: esquinas redondeadas 88">
            <a:extLst>
              <a:ext uri="{FF2B5EF4-FFF2-40B4-BE49-F238E27FC236}">
                <a16:creationId xmlns:a16="http://schemas.microsoft.com/office/drawing/2014/main" id="{17D2E585-2770-9726-5EB2-9F0F60D4B1AB}"/>
              </a:ext>
            </a:extLst>
          </p:cNvPr>
          <p:cNvSpPr/>
          <p:nvPr/>
        </p:nvSpPr>
        <p:spPr>
          <a:xfrm>
            <a:off x="340962" y="4415254"/>
            <a:ext cx="1293935" cy="741362"/>
          </a:xfrm>
          <a:prstGeom prst="roundRect">
            <a:avLst>
              <a:gd name="adj" fmla="val 48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0" name="Rectángulo: esquinas redondeadas 89">
            <a:extLst>
              <a:ext uri="{FF2B5EF4-FFF2-40B4-BE49-F238E27FC236}">
                <a16:creationId xmlns:a16="http://schemas.microsoft.com/office/drawing/2014/main" id="{2B2FD8DA-D7A0-D0D7-8A8C-DF7651C639B3}"/>
              </a:ext>
            </a:extLst>
          </p:cNvPr>
          <p:cNvSpPr/>
          <p:nvPr/>
        </p:nvSpPr>
        <p:spPr>
          <a:xfrm>
            <a:off x="340962" y="5407853"/>
            <a:ext cx="1315634" cy="741362"/>
          </a:xfrm>
          <a:prstGeom prst="roundRect">
            <a:avLst>
              <a:gd name="adj" fmla="val 48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1" name="CuadroTexto 90">
            <a:extLst>
              <a:ext uri="{FF2B5EF4-FFF2-40B4-BE49-F238E27FC236}">
                <a16:creationId xmlns:a16="http://schemas.microsoft.com/office/drawing/2014/main" id="{21DE8E4E-EBD7-C865-61BA-06D94F27C125}"/>
              </a:ext>
            </a:extLst>
          </p:cNvPr>
          <p:cNvSpPr txBox="1"/>
          <p:nvPr/>
        </p:nvSpPr>
        <p:spPr>
          <a:xfrm>
            <a:off x="877755" y="2325854"/>
            <a:ext cx="566089" cy="923330"/>
          </a:xfrm>
          <a:prstGeom prst="rect">
            <a:avLst/>
          </a:prstGeom>
          <a:noFill/>
        </p:spPr>
        <p:txBody>
          <a:bodyPr wrap="square" rtlCol="0">
            <a:spAutoFit/>
          </a:bodyPr>
          <a:lstStyle/>
          <a:p>
            <a:pPr algn="ctr"/>
            <a:r>
              <a:rPr lang="es-MX" sz="5400" b="1">
                <a:latin typeface="Outfit" pitchFamily="2" charset="0"/>
                <a:cs typeface="Arial" panose="020B0604020202020204" pitchFamily="34" charset="0"/>
              </a:rPr>
              <a:t>1</a:t>
            </a:r>
            <a:endParaRPr lang="es-CO" sz="5400" b="1">
              <a:latin typeface="Outfit" pitchFamily="2" charset="0"/>
              <a:cs typeface="Arial" panose="020B0604020202020204" pitchFamily="34" charset="0"/>
            </a:endParaRPr>
          </a:p>
        </p:txBody>
      </p:sp>
      <p:sp>
        <p:nvSpPr>
          <p:cNvPr id="92" name="CuadroTexto 91">
            <a:extLst>
              <a:ext uri="{FF2B5EF4-FFF2-40B4-BE49-F238E27FC236}">
                <a16:creationId xmlns:a16="http://schemas.microsoft.com/office/drawing/2014/main" id="{794A88E5-223B-8601-A233-A6DBE8F92683}"/>
              </a:ext>
            </a:extLst>
          </p:cNvPr>
          <p:cNvSpPr txBox="1"/>
          <p:nvPr/>
        </p:nvSpPr>
        <p:spPr>
          <a:xfrm>
            <a:off x="877755" y="3330901"/>
            <a:ext cx="566089" cy="923330"/>
          </a:xfrm>
          <a:prstGeom prst="rect">
            <a:avLst/>
          </a:prstGeom>
          <a:noFill/>
        </p:spPr>
        <p:txBody>
          <a:bodyPr wrap="square" rtlCol="0">
            <a:spAutoFit/>
          </a:bodyPr>
          <a:lstStyle/>
          <a:p>
            <a:pPr algn="ctr"/>
            <a:r>
              <a:rPr lang="es-MX" sz="5400" b="1">
                <a:latin typeface="Outfit" pitchFamily="2" charset="0"/>
                <a:cs typeface="Arial" panose="020B0604020202020204" pitchFamily="34" charset="0"/>
              </a:rPr>
              <a:t>2</a:t>
            </a:r>
            <a:endParaRPr lang="es-CO" sz="5400" b="1">
              <a:latin typeface="Outfit" pitchFamily="2" charset="0"/>
              <a:cs typeface="Arial" panose="020B0604020202020204" pitchFamily="34" charset="0"/>
            </a:endParaRPr>
          </a:p>
        </p:txBody>
      </p:sp>
      <p:sp>
        <p:nvSpPr>
          <p:cNvPr id="93" name="CuadroTexto 92">
            <a:extLst>
              <a:ext uri="{FF2B5EF4-FFF2-40B4-BE49-F238E27FC236}">
                <a16:creationId xmlns:a16="http://schemas.microsoft.com/office/drawing/2014/main" id="{0675C598-7736-4B28-6A44-B68979D09751}"/>
              </a:ext>
            </a:extLst>
          </p:cNvPr>
          <p:cNvSpPr txBox="1"/>
          <p:nvPr/>
        </p:nvSpPr>
        <p:spPr>
          <a:xfrm>
            <a:off x="877755" y="4317888"/>
            <a:ext cx="566089" cy="923330"/>
          </a:xfrm>
          <a:prstGeom prst="rect">
            <a:avLst/>
          </a:prstGeom>
          <a:noFill/>
        </p:spPr>
        <p:txBody>
          <a:bodyPr wrap="square" rtlCol="0">
            <a:spAutoFit/>
          </a:bodyPr>
          <a:lstStyle/>
          <a:p>
            <a:pPr algn="ctr"/>
            <a:r>
              <a:rPr lang="es-MX" sz="5400" b="1">
                <a:latin typeface="Outfit" pitchFamily="2" charset="0"/>
                <a:cs typeface="Arial" panose="020B0604020202020204" pitchFamily="34" charset="0"/>
              </a:rPr>
              <a:t>3</a:t>
            </a:r>
            <a:endParaRPr lang="es-CO" sz="5400" b="1">
              <a:latin typeface="Outfit" pitchFamily="2" charset="0"/>
              <a:cs typeface="Arial" panose="020B0604020202020204" pitchFamily="34" charset="0"/>
            </a:endParaRPr>
          </a:p>
        </p:txBody>
      </p:sp>
      <p:sp>
        <p:nvSpPr>
          <p:cNvPr id="94" name="CuadroTexto 93">
            <a:extLst>
              <a:ext uri="{FF2B5EF4-FFF2-40B4-BE49-F238E27FC236}">
                <a16:creationId xmlns:a16="http://schemas.microsoft.com/office/drawing/2014/main" id="{6D9828DD-8256-B5DA-296E-C3D2FA93E77F}"/>
              </a:ext>
            </a:extLst>
          </p:cNvPr>
          <p:cNvSpPr txBox="1"/>
          <p:nvPr/>
        </p:nvSpPr>
        <p:spPr>
          <a:xfrm>
            <a:off x="867144" y="5316707"/>
            <a:ext cx="566089" cy="923330"/>
          </a:xfrm>
          <a:prstGeom prst="rect">
            <a:avLst/>
          </a:prstGeom>
          <a:noFill/>
        </p:spPr>
        <p:txBody>
          <a:bodyPr wrap="square" rtlCol="0">
            <a:spAutoFit/>
          </a:bodyPr>
          <a:lstStyle/>
          <a:p>
            <a:pPr algn="ctr"/>
            <a:r>
              <a:rPr lang="es-MX" sz="5400" b="1">
                <a:latin typeface="Outfit" pitchFamily="2" charset="0"/>
                <a:cs typeface="Arial" panose="020B0604020202020204" pitchFamily="34" charset="0"/>
              </a:rPr>
              <a:t>4</a:t>
            </a:r>
            <a:endParaRPr lang="es-CO" sz="5400" b="1">
              <a:latin typeface="Outfit" pitchFamily="2" charset="0"/>
              <a:cs typeface="Arial" panose="020B0604020202020204" pitchFamily="34" charset="0"/>
            </a:endParaRPr>
          </a:p>
        </p:txBody>
      </p:sp>
      <p:pic>
        <p:nvPicPr>
          <p:cNvPr id="96" name="Imagen 95" descr="Icono&#10;&#10;Descripción generada automáticamente">
            <a:extLst>
              <a:ext uri="{FF2B5EF4-FFF2-40B4-BE49-F238E27FC236}">
                <a16:creationId xmlns:a16="http://schemas.microsoft.com/office/drawing/2014/main" id="{43A0D479-A4D9-DA20-F32D-C377894B9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913" y="2290693"/>
            <a:ext cx="836006" cy="836006"/>
          </a:xfrm>
          <a:prstGeom prst="rect">
            <a:avLst/>
          </a:prstGeom>
        </p:spPr>
      </p:pic>
      <p:pic>
        <p:nvPicPr>
          <p:cNvPr id="97" name="Imagen 96">
            <a:extLst>
              <a:ext uri="{FF2B5EF4-FFF2-40B4-BE49-F238E27FC236}">
                <a16:creationId xmlns:a16="http://schemas.microsoft.com/office/drawing/2014/main" id="{398EF015-E13E-7323-5E2B-68A13FE2957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2366" y="3351348"/>
            <a:ext cx="771999" cy="771999"/>
          </a:xfrm>
          <a:prstGeom prst="rect">
            <a:avLst/>
          </a:prstGeom>
        </p:spPr>
      </p:pic>
      <p:pic>
        <p:nvPicPr>
          <p:cNvPr id="5" name="Imagen 4" descr="Imagen que contiene animal, luz, alimentos&#10;&#10;Descripción generada automáticamente">
            <a:extLst>
              <a:ext uri="{FF2B5EF4-FFF2-40B4-BE49-F238E27FC236}">
                <a16:creationId xmlns:a16="http://schemas.microsoft.com/office/drawing/2014/main" id="{C190F27F-5F8C-8BFD-4E42-272F957763FF}"/>
              </a:ext>
            </a:extLst>
          </p:cNvPr>
          <p:cNvPicPr>
            <a:picLocks noChangeAspect="1"/>
          </p:cNvPicPr>
          <p:nvPr/>
        </p:nvPicPr>
        <p:blipFill>
          <a:blip r:embed="rId5"/>
          <a:stretch>
            <a:fillRect/>
          </a:stretch>
        </p:blipFill>
        <p:spPr>
          <a:xfrm>
            <a:off x="1708660" y="4480614"/>
            <a:ext cx="809625" cy="657225"/>
          </a:xfrm>
          <a:prstGeom prst="rect">
            <a:avLst/>
          </a:prstGeom>
        </p:spPr>
      </p:pic>
      <p:pic>
        <p:nvPicPr>
          <p:cNvPr id="6" name="Imagen 5">
            <a:extLst>
              <a:ext uri="{FF2B5EF4-FFF2-40B4-BE49-F238E27FC236}">
                <a16:creationId xmlns:a16="http://schemas.microsoft.com/office/drawing/2014/main" id="{6475B16E-3252-49EA-2228-7D257BC83B3D}"/>
              </a:ext>
            </a:extLst>
          </p:cNvPr>
          <p:cNvPicPr>
            <a:picLocks noChangeAspect="1"/>
          </p:cNvPicPr>
          <p:nvPr/>
        </p:nvPicPr>
        <p:blipFill>
          <a:blip r:embed="rId6"/>
          <a:stretch>
            <a:fillRect/>
          </a:stretch>
        </p:blipFill>
        <p:spPr>
          <a:xfrm>
            <a:off x="1728248" y="5481818"/>
            <a:ext cx="842334" cy="509497"/>
          </a:xfrm>
          <a:prstGeom prst="rect">
            <a:avLst/>
          </a:prstGeom>
        </p:spPr>
      </p:pic>
    </p:spTree>
    <p:extLst>
      <p:ext uri="{BB962C8B-B14F-4D97-AF65-F5344CB8AC3E}">
        <p14:creationId xmlns:p14="http://schemas.microsoft.com/office/powerpoint/2010/main" val="2411332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6" name="Google Shape;646;g2c89c61cbac_0_1502" descr="Icono&#10;&#10;Descripción generada automáticamente"/>
          <p:cNvPicPr preferRelativeResize="0"/>
          <p:nvPr/>
        </p:nvPicPr>
        <p:blipFill rotWithShape="1">
          <a:blip r:embed="rId3">
            <a:alphaModFix/>
          </a:blip>
          <a:srcRect/>
          <a:stretch/>
        </p:blipFill>
        <p:spPr>
          <a:xfrm>
            <a:off x="5462414" y="4388862"/>
            <a:ext cx="1095195" cy="1095195"/>
          </a:xfrm>
          <a:prstGeom prst="rect">
            <a:avLst/>
          </a:prstGeom>
          <a:noFill/>
          <a:ln>
            <a:noFill/>
          </a:ln>
        </p:spPr>
      </p:pic>
      <p:pic>
        <p:nvPicPr>
          <p:cNvPr id="647" name="Google Shape;647;g2c89c61cbac_0_1502" descr="Icono&#10;&#10;Descripción generada automáticamente"/>
          <p:cNvPicPr preferRelativeResize="0"/>
          <p:nvPr/>
        </p:nvPicPr>
        <p:blipFill rotWithShape="1">
          <a:blip r:embed="rId4">
            <a:alphaModFix/>
          </a:blip>
          <a:srcRect/>
          <a:stretch/>
        </p:blipFill>
        <p:spPr>
          <a:xfrm>
            <a:off x="890269" y="2044585"/>
            <a:ext cx="1305560" cy="1305560"/>
          </a:xfrm>
          <a:prstGeom prst="rect">
            <a:avLst/>
          </a:prstGeom>
          <a:noFill/>
          <a:ln>
            <a:noFill/>
          </a:ln>
        </p:spPr>
      </p:pic>
      <p:pic>
        <p:nvPicPr>
          <p:cNvPr id="648" name="Google Shape;648;g2c89c61cbac_0_1502" descr="Icono&#10;&#10;Descripción generada automáticamente"/>
          <p:cNvPicPr preferRelativeResize="0"/>
          <p:nvPr/>
        </p:nvPicPr>
        <p:blipFill rotWithShape="1">
          <a:blip r:embed="rId5">
            <a:alphaModFix/>
          </a:blip>
          <a:srcRect/>
          <a:stretch/>
        </p:blipFill>
        <p:spPr>
          <a:xfrm>
            <a:off x="944229" y="4337639"/>
            <a:ext cx="1197641" cy="1197641"/>
          </a:xfrm>
          <a:prstGeom prst="rect">
            <a:avLst/>
          </a:prstGeom>
          <a:noFill/>
          <a:ln>
            <a:noFill/>
          </a:ln>
        </p:spPr>
      </p:pic>
      <p:pic>
        <p:nvPicPr>
          <p:cNvPr id="649" name="Google Shape;649;g2c89c61cbac_0_1502" descr="Dibujo de una persona&#10;&#10;Descripción generada automáticamente con confianza baja"/>
          <p:cNvPicPr preferRelativeResize="0"/>
          <p:nvPr/>
        </p:nvPicPr>
        <p:blipFill rotWithShape="1">
          <a:blip r:embed="rId6">
            <a:alphaModFix/>
          </a:blip>
          <a:srcRect/>
          <a:stretch/>
        </p:blipFill>
        <p:spPr>
          <a:xfrm>
            <a:off x="3168881" y="2115705"/>
            <a:ext cx="1163320" cy="1163320"/>
          </a:xfrm>
          <a:prstGeom prst="rect">
            <a:avLst/>
          </a:prstGeom>
          <a:noFill/>
          <a:ln>
            <a:noFill/>
          </a:ln>
        </p:spPr>
      </p:pic>
      <p:pic>
        <p:nvPicPr>
          <p:cNvPr id="650" name="Google Shape;650;g2c89c61cbac_0_1502" descr="Icono&#10;&#10;Descripción generada automáticamente"/>
          <p:cNvPicPr preferRelativeResize="0"/>
          <p:nvPr/>
        </p:nvPicPr>
        <p:blipFill rotWithShape="1">
          <a:blip r:embed="rId7">
            <a:alphaModFix/>
          </a:blip>
          <a:srcRect/>
          <a:stretch/>
        </p:blipFill>
        <p:spPr>
          <a:xfrm>
            <a:off x="9808798" y="4212559"/>
            <a:ext cx="1447800" cy="1447800"/>
          </a:xfrm>
          <a:prstGeom prst="rect">
            <a:avLst/>
          </a:prstGeom>
          <a:noFill/>
          <a:ln>
            <a:noFill/>
          </a:ln>
        </p:spPr>
      </p:pic>
      <p:pic>
        <p:nvPicPr>
          <p:cNvPr id="651" name="Google Shape;651;g2c89c61cbac_0_1502" descr="Icono&#10;&#10;Descripción generada automáticamente"/>
          <p:cNvPicPr preferRelativeResize="0"/>
          <p:nvPr/>
        </p:nvPicPr>
        <p:blipFill rotWithShape="1">
          <a:blip r:embed="rId8">
            <a:alphaModFix/>
          </a:blip>
          <a:srcRect/>
          <a:stretch/>
        </p:blipFill>
        <p:spPr>
          <a:xfrm>
            <a:off x="7630444" y="4337639"/>
            <a:ext cx="1197641" cy="1197641"/>
          </a:xfrm>
          <a:prstGeom prst="rect">
            <a:avLst/>
          </a:prstGeom>
          <a:noFill/>
          <a:ln>
            <a:noFill/>
          </a:ln>
        </p:spPr>
      </p:pic>
      <p:pic>
        <p:nvPicPr>
          <p:cNvPr id="652" name="Google Shape;652;g2c89c61cbac_0_1502" descr="Icono&#10;&#10;Descripción generada automáticamente"/>
          <p:cNvPicPr preferRelativeResize="0"/>
          <p:nvPr/>
        </p:nvPicPr>
        <p:blipFill rotWithShape="1">
          <a:blip r:embed="rId9">
            <a:alphaModFix/>
          </a:blip>
          <a:srcRect/>
          <a:stretch/>
        </p:blipFill>
        <p:spPr>
          <a:xfrm>
            <a:off x="9951038" y="2115705"/>
            <a:ext cx="1163320" cy="1163320"/>
          </a:xfrm>
          <a:prstGeom prst="rect">
            <a:avLst/>
          </a:prstGeom>
          <a:noFill/>
          <a:ln>
            <a:noFill/>
          </a:ln>
        </p:spPr>
      </p:pic>
      <p:pic>
        <p:nvPicPr>
          <p:cNvPr id="653" name="Google Shape;653;g2c89c61cbac_0_1502" descr="Logotipo, Icono&#10;&#10;Descripción generada automáticamente"/>
          <p:cNvPicPr preferRelativeResize="0"/>
          <p:nvPr/>
        </p:nvPicPr>
        <p:blipFill rotWithShape="1">
          <a:blip r:embed="rId10">
            <a:alphaModFix/>
          </a:blip>
          <a:srcRect/>
          <a:stretch/>
        </p:blipFill>
        <p:spPr>
          <a:xfrm>
            <a:off x="7490857" y="1958958"/>
            <a:ext cx="1476814" cy="1476814"/>
          </a:xfrm>
          <a:prstGeom prst="rect">
            <a:avLst/>
          </a:prstGeom>
          <a:noFill/>
          <a:ln>
            <a:noFill/>
          </a:ln>
        </p:spPr>
      </p:pic>
      <p:pic>
        <p:nvPicPr>
          <p:cNvPr id="654" name="Google Shape;654;g2c89c61cbac_0_1502" descr="Icono&#10;&#10;Descripción generada automáticamente"/>
          <p:cNvPicPr preferRelativeResize="0"/>
          <p:nvPr/>
        </p:nvPicPr>
        <p:blipFill rotWithShape="1">
          <a:blip r:embed="rId11">
            <a:alphaModFix/>
          </a:blip>
          <a:srcRect/>
          <a:stretch/>
        </p:blipFill>
        <p:spPr>
          <a:xfrm>
            <a:off x="5428352" y="2115706"/>
            <a:ext cx="1163319" cy="1163319"/>
          </a:xfrm>
          <a:prstGeom prst="rect">
            <a:avLst/>
          </a:prstGeom>
          <a:noFill/>
          <a:ln>
            <a:noFill/>
          </a:ln>
        </p:spPr>
      </p:pic>
      <p:pic>
        <p:nvPicPr>
          <p:cNvPr id="655" name="Google Shape;655;g2c89c61cbac_0_1502" descr="Icono&#10;&#10;Descripción generada automáticamente"/>
          <p:cNvPicPr preferRelativeResize="0"/>
          <p:nvPr/>
        </p:nvPicPr>
        <p:blipFill rotWithShape="1">
          <a:blip r:embed="rId12">
            <a:alphaModFix/>
          </a:blip>
          <a:srcRect/>
          <a:stretch/>
        </p:blipFill>
        <p:spPr>
          <a:xfrm>
            <a:off x="3238758" y="4439634"/>
            <a:ext cx="1023566" cy="993651"/>
          </a:xfrm>
          <a:prstGeom prst="rect">
            <a:avLst/>
          </a:prstGeom>
          <a:noFill/>
          <a:ln>
            <a:noFill/>
          </a:ln>
        </p:spPr>
      </p:pic>
      <p:sp>
        <p:nvSpPr>
          <p:cNvPr id="657" name="Google Shape;657;g2c89c61cbac_0_1502"/>
          <p:cNvSpPr txBox="1">
            <a:spLocks noGrp="1"/>
          </p:cNvSpPr>
          <p:nvPr>
            <p:ph type="body" idx="4294967295"/>
          </p:nvPr>
        </p:nvSpPr>
        <p:spPr>
          <a:xfrm>
            <a:off x="509845" y="715984"/>
            <a:ext cx="5457825" cy="48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2800"/>
              <a:buNone/>
            </a:pPr>
            <a:r>
              <a:rPr lang="es-ES" sz="3600">
                <a:latin typeface="Instrument Sans" panose="020B0604020202020204" charset="0"/>
              </a:rPr>
              <a:t>Principales Sectores</a:t>
            </a:r>
          </a:p>
        </p:txBody>
      </p:sp>
      <p:sp>
        <p:nvSpPr>
          <p:cNvPr id="3" name="CuadroTexto 2">
            <a:extLst>
              <a:ext uri="{FF2B5EF4-FFF2-40B4-BE49-F238E27FC236}">
                <a16:creationId xmlns:a16="http://schemas.microsoft.com/office/drawing/2014/main" id="{B17EA01C-D3CF-51DD-E972-32F4D8D359E5}"/>
              </a:ext>
            </a:extLst>
          </p:cNvPr>
          <p:cNvSpPr txBox="1"/>
          <p:nvPr/>
        </p:nvSpPr>
        <p:spPr>
          <a:xfrm>
            <a:off x="666750" y="1728210"/>
            <a:ext cx="1752599" cy="338554"/>
          </a:xfrm>
          <a:prstGeom prst="rect">
            <a:avLst/>
          </a:prstGeom>
          <a:noFill/>
        </p:spPr>
        <p:txBody>
          <a:bodyPr wrap="square" rtlCol="0">
            <a:spAutoFit/>
          </a:bodyPr>
          <a:lstStyle/>
          <a:p>
            <a:pPr algn="ctr"/>
            <a:r>
              <a:rPr lang="es-MX" sz="1600" b="1">
                <a:latin typeface="Instrument Sans" panose="020B0604020202020204" charset="0"/>
              </a:rPr>
              <a:t>Manufactura</a:t>
            </a:r>
            <a:endParaRPr lang="es-CO" sz="1600" b="1">
              <a:latin typeface="Instrument Sans" panose="020B0604020202020204" charset="0"/>
            </a:endParaRPr>
          </a:p>
        </p:txBody>
      </p:sp>
      <p:sp>
        <p:nvSpPr>
          <p:cNvPr id="4" name="CuadroTexto 3">
            <a:extLst>
              <a:ext uri="{FF2B5EF4-FFF2-40B4-BE49-F238E27FC236}">
                <a16:creationId xmlns:a16="http://schemas.microsoft.com/office/drawing/2014/main" id="{7A867469-E93B-4D74-973B-C515B1CDD5DB}"/>
              </a:ext>
            </a:extLst>
          </p:cNvPr>
          <p:cNvSpPr txBox="1"/>
          <p:nvPr/>
        </p:nvSpPr>
        <p:spPr>
          <a:xfrm>
            <a:off x="2874242" y="1728210"/>
            <a:ext cx="1752599" cy="338554"/>
          </a:xfrm>
          <a:prstGeom prst="rect">
            <a:avLst/>
          </a:prstGeom>
          <a:noFill/>
        </p:spPr>
        <p:txBody>
          <a:bodyPr wrap="square" rtlCol="0">
            <a:spAutoFit/>
          </a:bodyPr>
          <a:lstStyle/>
          <a:p>
            <a:pPr algn="ctr"/>
            <a:r>
              <a:rPr lang="es-MX" sz="1600" b="1" err="1">
                <a:latin typeface="Instrument Sans" panose="020B0604020202020204" charset="0"/>
              </a:rPr>
              <a:t>Retail</a:t>
            </a:r>
            <a:endParaRPr lang="es-CO" sz="1600" b="1">
              <a:latin typeface="Instrument Sans" panose="020B0604020202020204" charset="0"/>
            </a:endParaRPr>
          </a:p>
        </p:txBody>
      </p:sp>
      <p:sp>
        <p:nvSpPr>
          <p:cNvPr id="5" name="CuadroTexto 4">
            <a:extLst>
              <a:ext uri="{FF2B5EF4-FFF2-40B4-BE49-F238E27FC236}">
                <a16:creationId xmlns:a16="http://schemas.microsoft.com/office/drawing/2014/main" id="{7D7EB4B2-DD77-A411-09DC-5A7F7676072A}"/>
              </a:ext>
            </a:extLst>
          </p:cNvPr>
          <p:cNvSpPr txBox="1"/>
          <p:nvPr/>
        </p:nvSpPr>
        <p:spPr>
          <a:xfrm>
            <a:off x="5133712" y="1728210"/>
            <a:ext cx="1752599" cy="338554"/>
          </a:xfrm>
          <a:prstGeom prst="rect">
            <a:avLst/>
          </a:prstGeom>
          <a:noFill/>
        </p:spPr>
        <p:txBody>
          <a:bodyPr wrap="square" rtlCol="0">
            <a:spAutoFit/>
          </a:bodyPr>
          <a:lstStyle/>
          <a:p>
            <a:pPr algn="ctr"/>
            <a:r>
              <a:rPr lang="es-MX" sz="1600" b="1">
                <a:latin typeface="Instrument Sans" panose="020B0604020202020204" charset="0"/>
              </a:rPr>
              <a:t>Servicios</a:t>
            </a:r>
            <a:endParaRPr lang="es-CO" sz="1600" b="1">
              <a:latin typeface="Instrument Sans" panose="020B0604020202020204" charset="0"/>
            </a:endParaRPr>
          </a:p>
        </p:txBody>
      </p:sp>
      <p:sp>
        <p:nvSpPr>
          <p:cNvPr id="6" name="CuadroTexto 5">
            <a:extLst>
              <a:ext uri="{FF2B5EF4-FFF2-40B4-BE49-F238E27FC236}">
                <a16:creationId xmlns:a16="http://schemas.microsoft.com/office/drawing/2014/main" id="{E60645DF-91D1-DBED-C8DF-97DC9B756E94}"/>
              </a:ext>
            </a:extLst>
          </p:cNvPr>
          <p:cNvSpPr txBox="1"/>
          <p:nvPr/>
        </p:nvSpPr>
        <p:spPr>
          <a:xfrm>
            <a:off x="7352965" y="1728210"/>
            <a:ext cx="1752599" cy="338554"/>
          </a:xfrm>
          <a:prstGeom prst="rect">
            <a:avLst/>
          </a:prstGeom>
          <a:noFill/>
        </p:spPr>
        <p:txBody>
          <a:bodyPr wrap="square" rtlCol="0">
            <a:spAutoFit/>
          </a:bodyPr>
          <a:lstStyle/>
          <a:p>
            <a:pPr algn="ctr"/>
            <a:r>
              <a:rPr lang="es-MX" sz="1600" b="1">
                <a:latin typeface="Instrument Sans" panose="020B0604020202020204" charset="0"/>
              </a:rPr>
              <a:t>Automotriz</a:t>
            </a:r>
            <a:endParaRPr lang="es-CO" sz="1600" b="1">
              <a:latin typeface="Instrument Sans" panose="020B0604020202020204" charset="0"/>
            </a:endParaRPr>
          </a:p>
        </p:txBody>
      </p:sp>
      <p:sp>
        <p:nvSpPr>
          <p:cNvPr id="7" name="CuadroTexto 6">
            <a:extLst>
              <a:ext uri="{FF2B5EF4-FFF2-40B4-BE49-F238E27FC236}">
                <a16:creationId xmlns:a16="http://schemas.microsoft.com/office/drawing/2014/main" id="{3B360E4B-5695-0DC1-1F7F-6F40889D4AEF}"/>
              </a:ext>
            </a:extLst>
          </p:cNvPr>
          <p:cNvSpPr txBox="1"/>
          <p:nvPr/>
        </p:nvSpPr>
        <p:spPr>
          <a:xfrm>
            <a:off x="9455687" y="1728210"/>
            <a:ext cx="2154022" cy="338554"/>
          </a:xfrm>
          <a:prstGeom prst="rect">
            <a:avLst/>
          </a:prstGeom>
          <a:noFill/>
        </p:spPr>
        <p:txBody>
          <a:bodyPr wrap="square" rtlCol="0">
            <a:spAutoFit/>
          </a:bodyPr>
          <a:lstStyle/>
          <a:p>
            <a:pPr algn="ctr"/>
            <a:r>
              <a:rPr lang="es-MX" sz="1600" b="1">
                <a:latin typeface="Instrument Sans" panose="020B0604020202020204" charset="0"/>
              </a:rPr>
              <a:t>Alimentos y Bebidas</a:t>
            </a:r>
            <a:endParaRPr lang="es-CO" sz="1600" b="1">
              <a:latin typeface="Instrument Sans" panose="020B0604020202020204" charset="0"/>
            </a:endParaRPr>
          </a:p>
        </p:txBody>
      </p:sp>
      <p:sp>
        <p:nvSpPr>
          <p:cNvPr id="8" name="CuadroTexto 7">
            <a:extLst>
              <a:ext uri="{FF2B5EF4-FFF2-40B4-BE49-F238E27FC236}">
                <a16:creationId xmlns:a16="http://schemas.microsoft.com/office/drawing/2014/main" id="{6E30C751-FE0F-E4E0-1CC0-906124667F9A}"/>
              </a:ext>
            </a:extLst>
          </p:cNvPr>
          <p:cNvSpPr txBox="1"/>
          <p:nvPr/>
        </p:nvSpPr>
        <p:spPr>
          <a:xfrm>
            <a:off x="666750" y="3796942"/>
            <a:ext cx="1752599" cy="338554"/>
          </a:xfrm>
          <a:prstGeom prst="rect">
            <a:avLst/>
          </a:prstGeom>
          <a:noFill/>
        </p:spPr>
        <p:txBody>
          <a:bodyPr wrap="square" rtlCol="0">
            <a:spAutoFit/>
          </a:bodyPr>
          <a:lstStyle/>
          <a:p>
            <a:pPr algn="ctr"/>
            <a:r>
              <a:rPr lang="es-MX" sz="1600" b="1">
                <a:latin typeface="Instrument Sans" panose="020B0604020202020204" charset="0"/>
              </a:rPr>
              <a:t>Logístico</a:t>
            </a:r>
            <a:endParaRPr lang="es-CO" sz="1600" b="1">
              <a:latin typeface="Instrument Sans" panose="020B0604020202020204" charset="0"/>
            </a:endParaRPr>
          </a:p>
        </p:txBody>
      </p:sp>
      <p:sp>
        <p:nvSpPr>
          <p:cNvPr id="9" name="CuadroTexto 8">
            <a:extLst>
              <a:ext uri="{FF2B5EF4-FFF2-40B4-BE49-F238E27FC236}">
                <a16:creationId xmlns:a16="http://schemas.microsoft.com/office/drawing/2014/main" id="{824BC3FB-48F1-2E5B-CF8A-3BBC5F98E328}"/>
              </a:ext>
            </a:extLst>
          </p:cNvPr>
          <p:cNvSpPr txBox="1"/>
          <p:nvPr/>
        </p:nvSpPr>
        <p:spPr>
          <a:xfrm>
            <a:off x="2790822" y="3796942"/>
            <a:ext cx="1919438" cy="338554"/>
          </a:xfrm>
          <a:prstGeom prst="rect">
            <a:avLst/>
          </a:prstGeom>
          <a:noFill/>
        </p:spPr>
        <p:txBody>
          <a:bodyPr wrap="square" rtlCol="0">
            <a:spAutoFit/>
          </a:bodyPr>
          <a:lstStyle/>
          <a:p>
            <a:pPr algn="ctr"/>
            <a:r>
              <a:rPr lang="es-MX" sz="1600" b="1">
                <a:latin typeface="Instrument Sans" panose="020B0604020202020204" charset="0"/>
              </a:rPr>
              <a:t>Entretenimiento</a:t>
            </a:r>
            <a:endParaRPr lang="es-CO" sz="1600" b="1">
              <a:latin typeface="Instrument Sans" panose="020B0604020202020204" charset="0"/>
            </a:endParaRPr>
          </a:p>
        </p:txBody>
      </p:sp>
      <p:sp>
        <p:nvSpPr>
          <p:cNvPr id="10" name="CuadroTexto 9">
            <a:extLst>
              <a:ext uri="{FF2B5EF4-FFF2-40B4-BE49-F238E27FC236}">
                <a16:creationId xmlns:a16="http://schemas.microsoft.com/office/drawing/2014/main" id="{1820E09C-604B-763E-C286-E88FA7F0D54F}"/>
              </a:ext>
            </a:extLst>
          </p:cNvPr>
          <p:cNvSpPr txBox="1"/>
          <p:nvPr/>
        </p:nvSpPr>
        <p:spPr>
          <a:xfrm>
            <a:off x="5133712" y="3796942"/>
            <a:ext cx="1752599" cy="338554"/>
          </a:xfrm>
          <a:prstGeom prst="rect">
            <a:avLst/>
          </a:prstGeom>
          <a:noFill/>
        </p:spPr>
        <p:txBody>
          <a:bodyPr wrap="square" rtlCol="0">
            <a:spAutoFit/>
          </a:bodyPr>
          <a:lstStyle/>
          <a:p>
            <a:pPr algn="ctr"/>
            <a:r>
              <a:rPr lang="es-MX" sz="1600" b="1">
                <a:latin typeface="Instrument Sans" panose="020B0604020202020204" charset="0"/>
              </a:rPr>
              <a:t>Financiero</a:t>
            </a:r>
            <a:endParaRPr lang="es-CO" sz="1600" b="1">
              <a:latin typeface="Instrument Sans" panose="020B0604020202020204" charset="0"/>
            </a:endParaRPr>
          </a:p>
        </p:txBody>
      </p:sp>
      <p:sp>
        <p:nvSpPr>
          <p:cNvPr id="11" name="CuadroTexto 10">
            <a:extLst>
              <a:ext uri="{FF2B5EF4-FFF2-40B4-BE49-F238E27FC236}">
                <a16:creationId xmlns:a16="http://schemas.microsoft.com/office/drawing/2014/main" id="{77251BED-0936-D793-FD2F-A525B6C440D8}"/>
              </a:ext>
            </a:extLst>
          </p:cNvPr>
          <p:cNvSpPr txBox="1"/>
          <p:nvPr/>
        </p:nvSpPr>
        <p:spPr>
          <a:xfrm>
            <a:off x="7352965" y="3796942"/>
            <a:ext cx="1752599" cy="338554"/>
          </a:xfrm>
          <a:prstGeom prst="rect">
            <a:avLst/>
          </a:prstGeom>
          <a:noFill/>
        </p:spPr>
        <p:txBody>
          <a:bodyPr wrap="square" rtlCol="0">
            <a:spAutoFit/>
          </a:bodyPr>
          <a:lstStyle/>
          <a:p>
            <a:pPr algn="ctr"/>
            <a:r>
              <a:rPr lang="es-MX" sz="1600" b="1" err="1">
                <a:latin typeface="Instrument Sans" panose="020B0604020202020204" charset="0"/>
              </a:rPr>
              <a:t>Telcom</a:t>
            </a:r>
            <a:endParaRPr lang="es-CO" sz="1600" b="1">
              <a:latin typeface="Instrument Sans" panose="020B0604020202020204" charset="0"/>
            </a:endParaRPr>
          </a:p>
        </p:txBody>
      </p:sp>
      <p:sp>
        <p:nvSpPr>
          <p:cNvPr id="12" name="CuadroTexto 11">
            <a:extLst>
              <a:ext uri="{FF2B5EF4-FFF2-40B4-BE49-F238E27FC236}">
                <a16:creationId xmlns:a16="http://schemas.microsoft.com/office/drawing/2014/main" id="{C63D1FC0-B226-B4E1-926F-0012AD121961}"/>
              </a:ext>
            </a:extLst>
          </p:cNvPr>
          <p:cNvSpPr txBox="1"/>
          <p:nvPr/>
        </p:nvSpPr>
        <p:spPr>
          <a:xfrm>
            <a:off x="9615072" y="3796942"/>
            <a:ext cx="1835252" cy="338554"/>
          </a:xfrm>
          <a:prstGeom prst="rect">
            <a:avLst/>
          </a:prstGeom>
          <a:noFill/>
        </p:spPr>
        <p:txBody>
          <a:bodyPr wrap="square" rtlCol="0">
            <a:spAutoFit/>
          </a:bodyPr>
          <a:lstStyle/>
          <a:p>
            <a:pPr algn="ctr"/>
            <a:r>
              <a:rPr lang="es-MX" sz="1600" b="1">
                <a:latin typeface="Instrument Sans" panose="020B0604020202020204" charset="0"/>
              </a:rPr>
              <a:t>Tecnología</a:t>
            </a:r>
            <a:endParaRPr lang="es-CO" sz="1600" b="1">
              <a:latin typeface="Instrument Sans" panose="020B0604020202020204" charset="0"/>
            </a:endParaRPr>
          </a:p>
        </p:txBody>
      </p:sp>
      <p:sp>
        <p:nvSpPr>
          <p:cNvPr id="14" name="Google Shape;493;g2c89c61cbac_0_751">
            <a:extLst>
              <a:ext uri="{FF2B5EF4-FFF2-40B4-BE49-F238E27FC236}">
                <a16:creationId xmlns:a16="http://schemas.microsoft.com/office/drawing/2014/main" id="{0B17AE21-888E-D4B4-836B-C4DD20DFB8D0}"/>
              </a:ext>
            </a:extLst>
          </p:cNvPr>
          <p:cNvSpPr txBox="1"/>
          <p:nvPr/>
        </p:nvSpPr>
        <p:spPr>
          <a:xfrm>
            <a:off x="509845" y="386903"/>
            <a:ext cx="6097800" cy="253875"/>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Clr>
                <a:schemeClr val="accent2"/>
              </a:buClr>
              <a:buSzPts val="400"/>
              <a:buFont typeface="Arial"/>
              <a:buNone/>
            </a:pPr>
            <a:r>
              <a:rPr lang="es-ES" sz="1500" i="0" u="none" strike="noStrike" cap="none">
                <a:solidFill>
                  <a:srgbClr val="00B5CC"/>
                </a:solidFill>
                <a:latin typeface="Outfit" pitchFamily="2" charset="0"/>
                <a:ea typeface="Tahoma"/>
                <a:cs typeface="Tahoma"/>
                <a:sym typeface="Tahoma"/>
              </a:rPr>
              <a:t>¿QUIÉNES SOMOS?</a:t>
            </a:r>
            <a:endParaRPr sz="1500" i="0" u="none" strike="noStrike" cap="none">
              <a:solidFill>
                <a:srgbClr val="00B5CC"/>
              </a:solidFill>
              <a:latin typeface="Outfit" pitchFamily="2" charset="0"/>
              <a:ea typeface="Arial"/>
              <a:cs typeface="Arial"/>
              <a:sym typeface="Arial"/>
            </a:endParaRPr>
          </a:p>
        </p:txBody>
      </p:sp>
      <p:pic>
        <p:nvPicPr>
          <p:cNvPr id="13" name="Imagen 12" descr="Logotipo, nombre de la empresa&#10;&#10;Descripción generada automáticamente">
            <a:extLst>
              <a:ext uri="{FF2B5EF4-FFF2-40B4-BE49-F238E27FC236}">
                <a16:creationId xmlns:a16="http://schemas.microsoft.com/office/drawing/2014/main" id="{C4F306DA-581F-EDCA-7FC4-FF701C947A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2709" t="57903" r="8129" b="35211"/>
          <a:stretch/>
        </p:blipFill>
        <p:spPr>
          <a:xfrm>
            <a:off x="11202649" y="6598066"/>
            <a:ext cx="722760" cy="8487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A87CCE0-271A-99F0-06CB-D69BF75197A9}"/>
              </a:ext>
            </a:extLst>
          </p:cNvPr>
          <p:cNvSpPr/>
          <p:nvPr/>
        </p:nvSpPr>
        <p:spPr>
          <a:xfrm>
            <a:off x="10473267" y="6163733"/>
            <a:ext cx="1583266"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7" name="Marcador de texto 6">
            <a:extLst>
              <a:ext uri="{FF2B5EF4-FFF2-40B4-BE49-F238E27FC236}">
                <a16:creationId xmlns:a16="http://schemas.microsoft.com/office/drawing/2014/main" id="{83F746CA-B7EB-41B6-7C88-3B6F73831F98}"/>
              </a:ext>
            </a:extLst>
          </p:cNvPr>
          <p:cNvSpPr>
            <a:spLocks noGrp="1"/>
          </p:cNvSpPr>
          <p:nvPr>
            <p:ph type="body" idx="10"/>
          </p:nvPr>
        </p:nvSpPr>
        <p:spPr>
          <a:xfrm>
            <a:off x="-3519376" y="850794"/>
            <a:ext cx="10515600" cy="273501"/>
          </a:xfrm>
        </p:spPr>
        <p:txBody>
          <a:bodyPr>
            <a:normAutofit fontScale="92500" lnSpcReduction="20000"/>
          </a:bodyPr>
          <a:lstStyle/>
          <a:p>
            <a:r>
              <a:rPr lang="es-CL">
                <a:solidFill>
                  <a:schemeClr val="tx1"/>
                </a:solidFill>
                <a:latin typeface="Verdana" panose="020B0604030504040204" pitchFamily="34" charset="0"/>
                <a:ea typeface="Verdana" panose="020B0604030504040204" pitchFamily="34" charset="0"/>
              </a:rPr>
              <a:t>¿QUIÉNES SOMOS?</a:t>
            </a:r>
          </a:p>
          <a:p>
            <a:endParaRPr lang="es-CL">
              <a:latin typeface="Verdana" panose="020B0604030504040204" pitchFamily="34" charset="0"/>
              <a:ea typeface="Verdana" panose="020B0604030504040204" pitchFamily="34" charset="0"/>
            </a:endParaRPr>
          </a:p>
        </p:txBody>
      </p:sp>
      <p:cxnSp>
        <p:nvCxnSpPr>
          <p:cNvPr id="13" name="Google Shape;535;p42">
            <a:extLst>
              <a:ext uri="{FF2B5EF4-FFF2-40B4-BE49-F238E27FC236}">
                <a16:creationId xmlns:a16="http://schemas.microsoft.com/office/drawing/2014/main" id="{C73B7B78-5D5F-55FC-39BF-3A1EB140B691}"/>
              </a:ext>
            </a:extLst>
          </p:cNvPr>
          <p:cNvCxnSpPr>
            <a:cxnSpLocks/>
          </p:cNvCxnSpPr>
          <p:nvPr/>
        </p:nvCxnSpPr>
        <p:spPr>
          <a:xfrm>
            <a:off x="3265223" y="1860216"/>
            <a:ext cx="13003" cy="1732851"/>
          </a:xfrm>
          <a:prstGeom prst="straightConnector1">
            <a:avLst/>
          </a:prstGeom>
          <a:noFill/>
          <a:ln w="9525" cap="flat" cmpd="sng">
            <a:solidFill>
              <a:schemeClr val="accent2"/>
            </a:solidFill>
            <a:prstDash val="solid"/>
            <a:round/>
            <a:headEnd type="none" w="sm" len="sm"/>
            <a:tailEnd type="none" w="sm" len="sm"/>
          </a:ln>
        </p:spPr>
      </p:cxnSp>
      <p:cxnSp>
        <p:nvCxnSpPr>
          <p:cNvPr id="16" name="Google Shape;538;p42">
            <a:extLst>
              <a:ext uri="{FF2B5EF4-FFF2-40B4-BE49-F238E27FC236}">
                <a16:creationId xmlns:a16="http://schemas.microsoft.com/office/drawing/2014/main" id="{332F7B1E-3EB2-CA46-6CC8-1293C63D31F1}"/>
              </a:ext>
            </a:extLst>
          </p:cNvPr>
          <p:cNvCxnSpPr>
            <a:cxnSpLocks/>
          </p:cNvCxnSpPr>
          <p:nvPr/>
        </p:nvCxnSpPr>
        <p:spPr>
          <a:xfrm>
            <a:off x="4677484" y="3888234"/>
            <a:ext cx="14505" cy="1933122"/>
          </a:xfrm>
          <a:prstGeom prst="straightConnector1">
            <a:avLst/>
          </a:prstGeom>
          <a:noFill/>
          <a:ln w="9525" cap="flat" cmpd="sng">
            <a:solidFill>
              <a:schemeClr val="accent2"/>
            </a:solidFill>
            <a:prstDash val="solid"/>
            <a:round/>
            <a:headEnd type="none" w="sm" len="sm"/>
            <a:tailEnd type="none" w="sm" len="sm"/>
          </a:ln>
        </p:spPr>
      </p:cxnSp>
      <p:cxnSp>
        <p:nvCxnSpPr>
          <p:cNvPr id="17" name="Google Shape;539;p42">
            <a:extLst>
              <a:ext uri="{FF2B5EF4-FFF2-40B4-BE49-F238E27FC236}">
                <a16:creationId xmlns:a16="http://schemas.microsoft.com/office/drawing/2014/main" id="{A2BDBCDD-4B84-3A07-8AA6-239D20CFB3F8}"/>
              </a:ext>
            </a:extLst>
          </p:cNvPr>
          <p:cNvCxnSpPr>
            <a:cxnSpLocks/>
          </p:cNvCxnSpPr>
          <p:nvPr/>
        </p:nvCxnSpPr>
        <p:spPr>
          <a:xfrm>
            <a:off x="7626813" y="3893058"/>
            <a:ext cx="14433" cy="1923474"/>
          </a:xfrm>
          <a:prstGeom prst="straightConnector1">
            <a:avLst/>
          </a:prstGeom>
          <a:noFill/>
          <a:ln w="9525" cap="flat" cmpd="sng">
            <a:solidFill>
              <a:schemeClr val="accent2"/>
            </a:solidFill>
            <a:prstDash val="solid"/>
            <a:round/>
            <a:headEnd type="none" w="sm" len="sm"/>
            <a:tailEnd type="none" w="sm" len="sm"/>
          </a:ln>
        </p:spPr>
      </p:cxnSp>
      <p:sp>
        <p:nvSpPr>
          <p:cNvPr id="21" name="Google Shape;543;p42">
            <a:extLst>
              <a:ext uri="{FF2B5EF4-FFF2-40B4-BE49-F238E27FC236}">
                <a16:creationId xmlns:a16="http://schemas.microsoft.com/office/drawing/2014/main" id="{FFDF008D-44B6-23CA-39D1-B32D596D3FC8}"/>
              </a:ext>
            </a:extLst>
          </p:cNvPr>
          <p:cNvSpPr txBox="1"/>
          <p:nvPr/>
        </p:nvSpPr>
        <p:spPr>
          <a:xfrm>
            <a:off x="643565" y="2881102"/>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Cumplimiento con estándares mundiales de seguridad</a:t>
            </a:r>
            <a:endParaRPr kumimoji="0" sz="1400" b="1" i="0" u="none" strike="noStrike" kern="1200" cap="none" spc="0" normalizeH="0" baseline="0" noProof="0">
              <a:ln>
                <a:noFill/>
              </a:ln>
              <a:effectLst/>
              <a:uLnTx/>
              <a:uFillTx/>
              <a:latin typeface="Instrument Sans" pitchFamily="2" charset="0"/>
              <a:ea typeface="Tahoma"/>
              <a:cs typeface="Tahoma"/>
              <a:sym typeface="Tahoma"/>
            </a:endParaRPr>
          </a:p>
        </p:txBody>
      </p:sp>
      <p:pic>
        <p:nvPicPr>
          <p:cNvPr id="25" name="Google Shape;547;p42">
            <a:extLst>
              <a:ext uri="{FF2B5EF4-FFF2-40B4-BE49-F238E27FC236}">
                <a16:creationId xmlns:a16="http://schemas.microsoft.com/office/drawing/2014/main" id="{7CFEC52F-4ED7-EDC1-9377-8E85DCDE4217}"/>
              </a:ext>
            </a:extLst>
          </p:cNvPr>
          <p:cNvPicPr preferRelativeResize="0"/>
          <p:nvPr/>
        </p:nvPicPr>
        <p:blipFill rotWithShape="1">
          <a:blip r:embed="rId2">
            <a:alphaModFix/>
          </a:blip>
          <a:srcRect/>
          <a:stretch/>
        </p:blipFill>
        <p:spPr>
          <a:xfrm>
            <a:off x="1359126" y="2099111"/>
            <a:ext cx="781277" cy="720000"/>
          </a:xfrm>
          <a:prstGeom prst="rect">
            <a:avLst/>
          </a:prstGeom>
          <a:noFill/>
          <a:ln>
            <a:noFill/>
          </a:ln>
        </p:spPr>
      </p:pic>
      <p:pic>
        <p:nvPicPr>
          <p:cNvPr id="47" name="Google Shape;572;p42" descr="Icono&#10;&#10;Descripción generada automáticamente">
            <a:extLst>
              <a:ext uri="{FF2B5EF4-FFF2-40B4-BE49-F238E27FC236}">
                <a16:creationId xmlns:a16="http://schemas.microsoft.com/office/drawing/2014/main" id="{998FC0E9-FF6E-296C-90F3-3C77E943B6BE}"/>
              </a:ext>
            </a:extLst>
          </p:cNvPr>
          <p:cNvPicPr preferRelativeResize="0"/>
          <p:nvPr/>
        </p:nvPicPr>
        <p:blipFill rotWithShape="1">
          <a:blip r:embed="rId3">
            <a:alphaModFix/>
          </a:blip>
          <a:srcRect/>
          <a:stretch/>
        </p:blipFill>
        <p:spPr>
          <a:xfrm>
            <a:off x="4320219" y="2029263"/>
            <a:ext cx="765101" cy="765101"/>
          </a:xfrm>
          <a:prstGeom prst="rect">
            <a:avLst/>
          </a:prstGeom>
          <a:noFill/>
          <a:ln>
            <a:noFill/>
          </a:ln>
        </p:spPr>
      </p:pic>
      <p:cxnSp>
        <p:nvCxnSpPr>
          <p:cNvPr id="67" name="Google Shape;535;p42">
            <a:extLst>
              <a:ext uri="{FF2B5EF4-FFF2-40B4-BE49-F238E27FC236}">
                <a16:creationId xmlns:a16="http://schemas.microsoft.com/office/drawing/2014/main" id="{EAC498DE-8046-7DF6-C718-73692E95EDF8}"/>
              </a:ext>
            </a:extLst>
          </p:cNvPr>
          <p:cNvCxnSpPr>
            <a:cxnSpLocks/>
          </p:cNvCxnSpPr>
          <p:nvPr/>
        </p:nvCxnSpPr>
        <p:spPr>
          <a:xfrm>
            <a:off x="8983224" y="1856605"/>
            <a:ext cx="13057" cy="1740072"/>
          </a:xfrm>
          <a:prstGeom prst="straightConnector1">
            <a:avLst/>
          </a:prstGeom>
          <a:noFill/>
          <a:ln w="9525" cap="flat" cmpd="sng">
            <a:solidFill>
              <a:schemeClr val="accent2"/>
            </a:solidFill>
            <a:prstDash val="solid"/>
            <a:round/>
            <a:headEnd type="none" w="sm" len="sm"/>
            <a:tailEnd type="none" w="sm" len="sm"/>
          </a:ln>
        </p:spPr>
      </p:cxnSp>
      <p:cxnSp>
        <p:nvCxnSpPr>
          <p:cNvPr id="69" name="Google Shape;535;p42">
            <a:extLst>
              <a:ext uri="{FF2B5EF4-FFF2-40B4-BE49-F238E27FC236}">
                <a16:creationId xmlns:a16="http://schemas.microsoft.com/office/drawing/2014/main" id="{538A2A0A-0777-04BD-05B2-A05503B90AF5}"/>
              </a:ext>
            </a:extLst>
          </p:cNvPr>
          <p:cNvCxnSpPr>
            <a:cxnSpLocks/>
          </p:cNvCxnSpPr>
          <p:nvPr/>
        </p:nvCxnSpPr>
        <p:spPr>
          <a:xfrm>
            <a:off x="6163542" y="1856605"/>
            <a:ext cx="13057" cy="1740072"/>
          </a:xfrm>
          <a:prstGeom prst="straightConnector1">
            <a:avLst/>
          </a:prstGeom>
          <a:noFill/>
          <a:ln w="9525" cap="flat" cmpd="sng">
            <a:solidFill>
              <a:schemeClr val="accent2"/>
            </a:solidFill>
            <a:prstDash val="solid"/>
            <a:round/>
            <a:headEnd type="none" w="sm" len="sm"/>
            <a:tailEnd type="none" w="sm" len="sm"/>
          </a:ln>
        </p:spPr>
      </p:cxnSp>
      <p:pic>
        <p:nvPicPr>
          <p:cNvPr id="3" name="Imagen 2" descr="Texto&#10;&#10;Descripción generada automáticamente">
            <a:extLst>
              <a:ext uri="{FF2B5EF4-FFF2-40B4-BE49-F238E27FC236}">
                <a16:creationId xmlns:a16="http://schemas.microsoft.com/office/drawing/2014/main" id="{C64963CD-A856-73DA-D957-92FEC3C2A4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
        <p:nvSpPr>
          <p:cNvPr id="8" name="Google Shape;238;p23">
            <a:extLst>
              <a:ext uri="{FF2B5EF4-FFF2-40B4-BE49-F238E27FC236}">
                <a16:creationId xmlns:a16="http://schemas.microsoft.com/office/drawing/2014/main" id="{98C9935D-DC97-4312-2A98-3490515C889A}"/>
              </a:ext>
            </a:extLst>
          </p:cNvPr>
          <p:cNvSpPr txBox="1"/>
          <p:nvPr/>
        </p:nvSpPr>
        <p:spPr>
          <a:xfrm>
            <a:off x="786433" y="725071"/>
            <a:ext cx="7458665"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a:ln>
                  <a:noFill/>
                </a:ln>
                <a:solidFill>
                  <a:srgbClr val="FFFFFF"/>
                </a:solidFill>
                <a:effectLst/>
                <a:uLnTx/>
                <a:uFillTx/>
                <a:latin typeface="Instrument Sans" pitchFamily="2" charset="0"/>
                <a:ea typeface="Instrument Sans Medium"/>
                <a:cs typeface="Instrument Sans Medium"/>
                <a:sym typeface="Instrument Sans Medium"/>
              </a:rPr>
              <a:t>Nuestro Diferencial</a:t>
            </a:r>
            <a:endParaRPr kumimoji="0" sz="3600" b="0" i="0" u="none" strike="noStrike" kern="1200" cap="none" spc="0" normalizeH="0" baseline="0" noProof="0">
              <a:ln>
                <a:noFill/>
              </a:ln>
              <a:solidFill>
                <a:srgbClr val="FFFFFF"/>
              </a:solidFill>
              <a:effectLst/>
              <a:uLnTx/>
              <a:uFillTx/>
              <a:latin typeface="Instrument Sans" pitchFamily="2" charset="0"/>
              <a:ea typeface="Instrument Sans Medium"/>
              <a:cs typeface="Instrument Sans Medium"/>
              <a:sym typeface="Instrument Sans Medium"/>
            </a:endParaRPr>
          </a:p>
        </p:txBody>
      </p:sp>
      <p:sp>
        <p:nvSpPr>
          <p:cNvPr id="9" name="Google Shape;244;p23">
            <a:extLst>
              <a:ext uri="{FF2B5EF4-FFF2-40B4-BE49-F238E27FC236}">
                <a16:creationId xmlns:a16="http://schemas.microsoft.com/office/drawing/2014/main" id="{102AE747-25C8-7098-B64F-B5D544074BF9}"/>
              </a:ext>
            </a:extLst>
          </p:cNvPr>
          <p:cNvSpPr txBox="1"/>
          <p:nvPr/>
        </p:nvSpPr>
        <p:spPr>
          <a:xfrm>
            <a:off x="786433" y="368700"/>
            <a:ext cx="3802000" cy="492402"/>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a:solidFill>
                  <a:srgbClr val="00B5CC"/>
                </a:solidFill>
                <a:latin typeface="Outfit" pitchFamily="2" charset="0"/>
                <a:ea typeface="Instrument Sans"/>
                <a:cs typeface="Instrument Sans"/>
                <a:sym typeface="Instrument Sans"/>
              </a:rPr>
              <a:t>¿QUÉ OFRECEMOS?</a:t>
            </a:r>
            <a:endParaRPr kumimoji="0" sz="1500" b="0" i="0" u="none" strike="noStrike" kern="1200" cap="none" spc="0" normalizeH="0" baseline="0" noProof="0">
              <a:ln>
                <a:noFill/>
              </a:ln>
              <a:solidFill>
                <a:srgbClr val="00B5CC"/>
              </a:solidFill>
              <a:effectLst/>
              <a:uLnTx/>
              <a:uFillTx/>
              <a:latin typeface="Outfit" pitchFamily="2" charset="0"/>
              <a:ea typeface="Instrument Sans"/>
              <a:cs typeface="Instrument Sans"/>
              <a:sym typeface="Instrument Sans"/>
            </a:endParaRPr>
          </a:p>
        </p:txBody>
      </p:sp>
      <p:sp>
        <p:nvSpPr>
          <p:cNvPr id="15" name="Google Shape;543;p42">
            <a:extLst>
              <a:ext uri="{FF2B5EF4-FFF2-40B4-BE49-F238E27FC236}">
                <a16:creationId xmlns:a16="http://schemas.microsoft.com/office/drawing/2014/main" id="{34F8CB69-A56E-2345-595B-7A30B76AA693}"/>
              </a:ext>
            </a:extLst>
          </p:cNvPr>
          <p:cNvSpPr txBox="1"/>
          <p:nvPr/>
        </p:nvSpPr>
        <p:spPr>
          <a:xfrm>
            <a:off x="3596007" y="2910980"/>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Gestión de tecnología acorde a su necesidad</a:t>
            </a:r>
            <a:endParaRPr kumimoji="0" sz="1400" b="1" i="0" u="none" strike="noStrike" kern="1200" cap="none" spc="0" normalizeH="0" baseline="0" noProof="0">
              <a:ln>
                <a:noFill/>
              </a:ln>
              <a:effectLst/>
              <a:uLnTx/>
              <a:uFillTx/>
              <a:latin typeface="Instrument Sans" pitchFamily="2" charset="0"/>
              <a:ea typeface="Tahoma"/>
              <a:cs typeface="Tahoma"/>
              <a:sym typeface="Tahoma"/>
            </a:endParaRPr>
          </a:p>
        </p:txBody>
      </p:sp>
      <p:sp>
        <p:nvSpPr>
          <p:cNvPr id="36" name="Google Shape;543;p42">
            <a:extLst>
              <a:ext uri="{FF2B5EF4-FFF2-40B4-BE49-F238E27FC236}">
                <a16:creationId xmlns:a16="http://schemas.microsoft.com/office/drawing/2014/main" id="{E73073B2-70D1-3726-31EC-CC574ABCC3C5}"/>
              </a:ext>
            </a:extLst>
          </p:cNvPr>
          <p:cNvSpPr txBox="1"/>
          <p:nvPr/>
        </p:nvSpPr>
        <p:spPr>
          <a:xfrm>
            <a:off x="6481323" y="2871191"/>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Disponibilidad de servicios para la gestión de sus CPE</a:t>
            </a:r>
            <a:endParaRPr kumimoji="0" sz="1400" b="1" i="0" u="none" strike="noStrike" kern="1200" cap="none" spc="0" normalizeH="0" baseline="0" noProof="0">
              <a:ln>
                <a:noFill/>
              </a:ln>
              <a:effectLst/>
              <a:uLnTx/>
              <a:uFillTx/>
              <a:latin typeface="Instrument Sans" pitchFamily="2" charset="0"/>
              <a:ea typeface="Tahoma"/>
              <a:cs typeface="Tahoma"/>
              <a:sym typeface="Tahoma"/>
            </a:endParaRPr>
          </a:p>
        </p:txBody>
      </p:sp>
      <p:sp>
        <p:nvSpPr>
          <p:cNvPr id="48" name="Google Shape;543;p42">
            <a:extLst>
              <a:ext uri="{FF2B5EF4-FFF2-40B4-BE49-F238E27FC236}">
                <a16:creationId xmlns:a16="http://schemas.microsoft.com/office/drawing/2014/main" id="{13D16DCF-A530-CC5F-F188-7615A6698075}"/>
              </a:ext>
            </a:extLst>
          </p:cNvPr>
          <p:cNvSpPr txBox="1"/>
          <p:nvPr/>
        </p:nvSpPr>
        <p:spPr>
          <a:xfrm>
            <a:off x="9252112" y="2910979"/>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Dedique su tiempo a la gestión de su negocio</a:t>
            </a:r>
          </a:p>
        </p:txBody>
      </p:sp>
      <p:grpSp>
        <p:nvGrpSpPr>
          <p:cNvPr id="87" name="Grupo 86">
            <a:extLst>
              <a:ext uri="{FF2B5EF4-FFF2-40B4-BE49-F238E27FC236}">
                <a16:creationId xmlns:a16="http://schemas.microsoft.com/office/drawing/2014/main" id="{98A1150D-B058-BE46-2901-8D9619E755D0}"/>
              </a:ext>
            </a:extLst>
          </p:cNvPr>
          <p:cNvGrpSpPr/>
          <p:nvPr/>
        </p:nvGrpSpPr>
        <p:grpSpPr>
          <a:xfrm>
            <a:off x="7203733" y="1893547"/>
            <a:ext cx="846159" cy="1163760"/>
            <a:chOff x="6602017" y="585190"/>
            <a:chExt cx="914400" cy="1229444"/>
          </a:xfrm>
        </p:grpSpPr>
        <p:pic>
          <p:nvPicPr>
            <p:cNvPr id="52" name="Gráfico 51" descr="Mano abierta contorno">
              <a:extLst>
                <a:ext uri="{FF2B5EF4-FFF2-40B4-BE49-F238E27FC236}">
                  <a16:creationId xmlns:a16="http://schemas.microsoft.com/office/drawing/2014/main" id="{14A8E923-925D-2F71-0FAE-FD6BEC099A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02017" y="900234"/>
              <a:ext cx="914400" cy="914400"/>
            </a:xfrm>
            <a:prstGeom prst="rect">
              <a:avLst/>
            </a:prstGeom>
          </p:spPr>
        </p:pic>
        <p:pic>
          <p:nvPicPr>
            <p:cNvPr id="54" name="Gráfico 53" descr="Engranajes contorno">
              <a:extLst>
                <a:ext uri="{FF2B5EF4-FFF2-40B4-BE49-F238E27FC236}">
                  <a16:creationId xmlns:a16="http://schemas.microsoft.com/office/drawing/2014/main" id="{23DC22CE-EB05-B198-3667-5B4D9CD469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8140" y="585190"/>
              <a:ext cx="610196" cy="610196"/>
            </a:xfrm>
            <a:prstGeom prst="rect">
              <a:avLst/>
            </a:prstGeom>
          </p:spPr>
        </p:pic>
      </p:grpSp>
      <p:grpSp>
        <p:nvGrpSpPr>
          <p:cNvPr id="68" name="Grupo 67">
            <a:extLst>
              <a:ext uri="{FF2B5EF4-FFF2-40B4-BE49-F238E27FC236}">
                <a16:creationId xmlns:a16="http://schemas.microsoft.com/office/drawing/2014/main" id="{912C8789-2A99-5A31-E6A0-51F248476698}"/>
              </a:ext>
            </a:extLst>
          </p:cNvPr>
          <p:cNvGrpSpPr/>
          <p:nvPr/>
        </p:nvGrpSpPr>
        <p:grpSpPr>
          <a:xfrm>
            <a:off x="9888906" y="1874185"/>
            <a:ext cx="1168721" cy="1075255"/>
            <a:chOff x="9779974" y="1357434"/>
            <a:chExt cx="914400" cy="914400"/>
          </a:xfrm>
        </p:grpSpPr>
        <p:pic>
          <p:nvPicPr>
            <p:cNvPr id="56" name="Gráfico 55" descr="Cronómetro contorno">
              <a:extLst>
                <a:ext uri="{FF2B5EF4-FFF2-40B4-BE49-F238E27FC236}">
                  <a16:creationId xmlns:a16="http://schemas.microsoft.com/office/drawing/2014/main" id="{9A5E320D-4C9A-0792-F04F-AF1BA7E963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79974" y="1357434"/>
              <a:ext cx="914400" cy="914400"/>
            </a:xfrm>
            <a:prstGeom prst="rect">
              <a:avLst/>
            </a:prstGeom>
          </p:spPr>
        </p:pic>
        <p:sp>
          <p:nvSpPr>
            <p:cNvPr id="57" name="CuadroTexto 56">
              <a:extLst>
                <a:ext uri="{FF2B5EF4-FFF2-40B4-BE49-F238E27FC236}">
                  <a16:creationId xmlns:a16="http://schemas.microsoft.com/office/drawing/2014/main" id="{F1434D8B-7639-8112-AB6D-345F4C3FD1A9}"/>
                </a:ext>
              </a:extLst>
            </p:cNvPr>
            <p:cNvSpPr txBox="1"/>
            <p:nvPr/>
          </p:nvSpPr>
          <p:spPr>
            <a:xfrm>
              <a:off x="9989638" y="1684066"/>
              <a:ext cx="495072" cy="369332"/>
            </a:xfrm>
            <a:prstGeom prst="rect">
              <a:avLst/>
            </a:prstGeom>
            <a:noFill/>
          </p:spPr>
          <p:txBody>
            <a:bodyPr wrap="square" rtlCol="0">
              <a:spAutoFit/>
            </a:bodyPr>
            <a:lstStyle/>
            <a:p>
              <a:pPr algn="ctr"/>
              <a:r>
                <a:rPr lang="es-ES">
                  <a:solidFill>
                    <a:srgbClr val="00B5CC"/>
                  </a:solidFill>
                </a:rPr>
                <a:t>24</a:t>
              </a:r>
              <a:endParaRPr lang="es-PE">
                <a:solidFill>
                  <a:srgbClr val="00B5CC"/>
                </a:solidFill>
              </a:endParaRPr>
            </a:p>
          </p:txBody>
        </p:sp>
      </p:grpSp>
      <p:grpSp>
        <p:nvGrpSpPr>
          <p:cNvPr id="66" name="Grupo 65">
            <a:extLst>
              <a:ext uri="{FF2B5EF4-FFF2-40B4-BE49-F238E27FC236}">
                <a16:creationId xmlns:a16="http://schemas.microsoft.com/office/drawing/2014/main" id="{49477F66-E108-F61C-8AE0-98D2A8A4DC33}"/>
              </a:ext>
            </a:extLst>
          </p:cNvPr>
          <p:cNvGrpSpPr/>
          <p:nvPr/>
        </p:nvGrpSpPr>
        <p:grpSpPr>
          <a:xfrm>
            <a:off x="2798708" y="4188887"/>
            <a:ext cx="914400" cy="914400"/>
            <a:chOff x="793291" y="3829898"/>
            <a:chExt cx="914400" cy="914400"/>
          </a:xfrm>
        </p:grpSpPr>
        <p:pic>
          <p:nvPicPr>
            <p:cNvPr id="59" name="Gráfico 58" descr="Diana contorno">
              <a:extLst>
                <a:ext uri="{FF2B5EF4-FFF2-40B4-BE49-F238E27FC236}">
                  <a16:creationId xmlns:a16="http://schemas.microsoft.com/office/drawing/2014/main" id="{18D5056A-24E1-BEA9-7096-5FD2EFB98BD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3291" y="3829898"/>
              <a:ext cx="914400" cy="914400"/>
            </a:xfrm>
            <a:prstGeom prst="rect">
              <a:avLst/>
            </a:prstGeom>
          </p:spPr>
        </p:pic>
        <p:pic>
          <p:nvPicPr>
            <p:cNvPr id="60" name="Google Shape;701;g2c89c61cbac_0_1967">
              <a:extLst>
                <a:ext uri="{FF2B5EF4-FFF2-40B4-BE49-F238E27FC236}">
                  <a16:creationId xmlns:a16="http://schemas.microsoft.com/office/drawing/2014/main" id="{D9EE5805-018F-BAB5-D5FB-BB0672CBAA9C}"/>
                </a:ext>
              </a:extLst>
            </p:cNvPr>
            <p:cNvPicPr preferRelativeResize="0"/>
            <p:nvPr/>
          </p:nvPicPr>
          <p:blipFill rotWithShape="1">
            <a:blip r:embed="rId13">
              <a:alphaModFix/>
            </a:blip>
            <a:srcRect l="62378" b="59738"/>
            <a:stretch/>
          </p:blipFill>
          <p:spPr>
            <a:xfrm>
              <a:off x="1394036" y="3915664"/>
              <a:ext cx="236614" cy="252686"/>
            </a:xfrm>
            <a:prstGeom prst="rect">
              <a:avLst/>
            </a:prstGeom>
            <a:noFill/>
            <a:ln>
              <a:noFill/>
            </a:ln>
          </p:spPr>
        </p:pic>
        <p:cxnSp>
          <p:nvCxnSpPr>
            <p:cNvPr id="62" name="Conector recto 61">
              <a:extLst>
                <a:ext uri="{FF2B5EF4-FFF2-40B4-BE49-F238E27FC236}">
                  <a16:creationId xmlns:a16="http://schemas.microsoft.com/office/drawing/2014/main" id="{D08B7893-414A-987F-02C5-A96C27130EE3}"/>
                </a:ext>
              </a:extLst>
            </p:cNvPr>
            <p:cNvCxnSpPr>
              <a:cxnSpLocks/>
            </p:cNvCxnSpPr>
            <p:nvPr/>
          </p:nvCxnSpPr>
          <p:spPr>
            <a:xfrm flipH="1">
              <a:off x="1220615" y="3963580"/>
              <a:ext cx="349281" cy="359338"/>
            </a:xfrm>
            <a:prstGeom prst="line">
              <a:avLst/>
            </a:prstGeom>
            <a:ln w="28575"/>
          </p:spPr>
          <p:style>
            <a:lnRef idx="2">
              <a:schemeClr val="accent1"/>
            </a:lnRef>
            <a:fillRef idx="0">
              <a:schemeClr val="accent1"/>
            </a:fillRef>
            <a:effectRef idx="1">
              <a:schemeClr val="accent1"/>
            </a:effectRef>
            <a:fontRef idx="minor">
              <a:schemeClr val="tx1"/>
            </a:fontRef>
          </p:style>
        </p:cxnSp>
      </p:grpSp>
      <p:grpSp>
        <p:nvGrpSpPr>
          <p:cNvPr id="86" name="Grupo 85">
            <a:extLst>
              <a:ext uri="{FF2B5EF4-FFF2-40B4-BE49-F238E27FC236}">
                <a16:creationId xmlns:a16="http://schemas.microsoft.com/office/drawing/2014/main" id="{14AC811B-8988-FCCB-114B-6222987EF0D3}"/>
              </a:ext>
            </a:extLst>
          </p:cNvPr>
          <p:cNvGrpSpPr/>
          <p:nvPr/>
        </p:nvGrpSpPr>
        <p:grpSpPr>
          <a:xfrm>
            <a:off x="5706342" y="4200175"/>
            <a:ext cx="914400" cy="914400"/>
            <a:chOff x="3141423" y="3982945"/>
            <a:chExt cx="914400" cy="914400"/>
          </a:xfrm>
        </p:grpSpPr>
        <p:pic>
          <p:nvPicPr>
            <p:cNvPr id="71" name="Gráfico 70" descr="Gráfico de barras con tendencia alcista contorno">
              <a:extLst>
                <a:ext uri="{FF2B5EF4-FFF2-40B4-BE49-F238E27FC236}">
                  <a16:creationId xmlns:a16="http://schemas.microsoft.com/office/drawing/2014/main" id="{279C2B87-6F99-A4AD-50C1-AFCE1F62892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41423" y="3982945"/>
              <a:ext cx="914400" cy="914400"/>
            </a:xfrm>
            <a:prstGeom prst="rect">
              <a:avLst/>
            </a:prstGeom>
          </p:spPr>
        </p:pic>
        <p:pic>
          <p:nvPicPr>
            <p:cNvPr id="85" name="Gráfico 84" descr="Flecha derecha con relleno sólido">
              <a:extLst>
                <a:ext uri="{FF2B5EF4-FFF2-40B4-BE49-F238E27FC236}">
                  <a16:creationId xmlns:a16="http://schemas.microsoft.com/office/drawing/2014/main" id="{87DEDA82-B1B6-E303-4BDC-49562E3AAD4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8923223">
              <a:off x="3262527" y="4005597"/>
              <a:ext cx="470558" cy="545285"/>
            </a:xfrm>
            <a:prstGeom prst="rect">
              <a:avLst/>
            </a:prstGeom>
          </p:spPr>
        </p:pic>
      </p:grpSp>
      <p:grpSp>
        <p:nvGrpSpPr>
          <p:cNvPr id="94" name="Grupo 93">
            <a:extLst>
              <a:ext uri="{FF2B5EF4-FFF2-40B4-BE49-F238E27FC236}">
                <a16:creationId xmlns:a16="http://schemas.microsoft.com/office/drawing/2014/main" id="{EED50DD4-3452-A011-81B3-5210609FB62D}"/>
              </a:ext>
            </a:extLst>
          </p:cNvPr>
          <p:cNvGrpSpPr/>
          <p:nvPr/>
        </p:nvGrpSpPr>
        <p:grpSpPr>
          <a:xfrm>
            <a:off x="8539081" y="4151258"/>
            <a:ext cx="914400" cy="914400"/>
            <a:chOff x="7949000" y="4051564"/>
            <a:chExt cx="914400" cy="914400"/>
          </a:xfrm>
        </p:grpSpPr>
        <p:pic>
          <p:nvPicPr>
            <p:cNvPr id="89" name="Gráfico 88" descr="Escudo contorno">
              <a:extLst>
                <a:ext uri="{FF2B5EF4-FFF2-40B4-BE49-F238E27FC236}">
                  <a16:creationId xmlns:a16="http://schemas.microsoft.com/office/drawing/2014/main" id="{2436DC7E-2F00-FA89-A047-8728D47FC7A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49000" y="4051564"/>
              <a:ext cx="914400" cy="914400"/>
            </a:xfrm>
            <a:prstGeom prst="rect">
              <a:avLst/>
            </a:prstGeom>
          </p:spPr>
        </p:pic>
        <p:pic>
          <p:nvPicPr>
            <p:cNvPr id="93" name="Gráfico 92" descr="Bloquear contorno">
              <a:extLst>
                <a:ext uri="{FF2B5EF4-FFF2-40B4-BE49-F238E27FC236}">
                  <a16:creationId xmlns:a16="http://schemas.microsoft.com/office/drawing/2014/main" id="{7ECD5688-F65F-FF16-9BB9-A7190D366188}"/>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216426" y="4319301"/>
              <a:ext cx="382052" cy="382052"/>
            </a:xfrm>
            <a:prstGeom prst="rect">
              <a:avLst/>
            </a:prstGeom>
          </p:spPr>
        </p:pic>
      </p:grpSp>
      <p:sp>
        <p:nvSpPr>
          <p:cNvPr id="95" name="Google Shape;543;p42">
            <a:extLst>
              <a:ext uri="{FF2B5EF4-FFF2-40B4-BE49-F238E27FC236}">
                <a16:creationId xmlns:a16="http://schemas.microsoft.com/office/drawing/2014/main" id="{99744A22-129E-857C-D050-0CA0735923DC}"/>
              </a:ext>
            </a:extLst>
          </p:cNvPr>
          <p:cNvSpPr txBox="1"/>
          <p:nvPr/>
        </p:nvSpPr>
        <p:spPr>
          <a:xfrm>
            <a:off x="2165049" y="5111321"/>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Sea competitivo con las mejores soluciones del mercado</a:t>
            </a:r>
            <a:endParaRPr kumimoji="0" sz="1400" b="1" i="0" u="none" strike="noStrike" kern="1200" cap="none" spc="0" normalizeH="0" baseline="0" noProof="0">
              <a:ln>
                <a:noFill/>
              </a:ln>
              <a:effectLst/>
              <a:uLnTx/>
              <a:uFillTx/>
              <a:latin typeface="Instrument Sans" pitchFamily="2" charset="0"/>
              <a:ea typeface="Tahoma"/>
              <a:cs typeface="Tahoma"/>
              <a:sym typeface="Tahoma"/>
            </a:endParaRPr>
          </a:p>
        </p:txBody>
      </p:sp>
      <p:sp>
        <p:nvSpPr>
          <p:cNvPr id="96" name="Google Shape;543;p42">
            <a:extLst>
              <a:ext uri="{FF2B5EF4-FFF2-40B4-BE49-F238E27FC236}">
                <a16:creationId xmlns:a16="http://schemas.microsoft.com/office/drawing/2014/main" id="{E291FCD4-62A2-0E36-008A-6CE79ECBDA32}"/>
              </a:ext>
            </a:extLst>
          </p:cNvPr>
          <p:cNvSpPr txBox="1"/>
          <p:nvPr/>
        </p:nvSpPr>
        <p:spPr>
          <a:xfrm>
            <a:off x="7860189" y="5111321"/>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Información segura y  disponible, administrada por expertos</a:t>
            </a:r>
          </a:p>
        </p:txBody>
      </p:sp>
      <p:sp>
        <p:nvSpPr>
          <p:cNvPr id="97" name="Google Shape;543;p42">
            <a:extLst>
              <a:ext uri="{FF2B5EF4-FFF2-40B4-BE49-F238E27FC236}">
                <a16:creationId xmlns:a16="http://schemas.microsoft.com/office/drawing/2014/main" id="{BD1181B3-6CA4-4FAE-0F5D-6D618950FD1F}"/>
              </a:ext>
            </a:extLst>
          </p:cNvPr>
          <p:cNvSpPr txBox="1"/>
          <p:nvPr/>
        </p:nvSpPr>
        <p:spPr>
          <a:xfrm>
            <a:off x="5036366" y="5111321"/>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Rentabilice inversión, reduciendo costos tecnológicos</a:t>
            </a:r>
            <a:endParaRPr kumimoji="0" lang="es-ES" sz="1400" b="1" i="0" u="none" strike="noStrike" kern="1200" cap="none" spc="0" normalizeH="0" baseline="0" noProof="0">
              <a:ln>
                <a:noFill/>
              </a:ln>
              <a:effectLst/>
              <a:uLnTx/>
              <a:uFillTx/>
              <a:latin typeface="Instrument Sans" pitchFamily="2" charset="0"/>
              <a:ea typeface="Tahoma"/>
              <a:cs typeface="Tahoma"/>
              <a:sym typeface="Tahoma"/>
            </a:endParaRPr>
          </a:p>
        </p:txBody>
      </p:sp>
    </p:spTree>
    <p:extLst>
      <p:ext uri="{BB962C8B-B14F-4D97-AF65-F5344CB8AC3E}">
        <p14:creationId xmlns:p14="http://schemas.microsoft.com/office/powerpoint/2010/main" val="3950038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shield&#10;&#10;Description automatically generated">
            <a:extLst>
              <a:ext uri="{FF2B5EF4-FFF2-40B4-BE49-F238E27FC236}">
                <a16:creationId xmlns:a16="http://schemas.microsoft.com/office/drawing/2014/main" id="{A468F786-D8F1-9746-F8A3-E434FD8159E8}"/>
              </a:ext>
            </a:extLst>
          </p:cNvPr>
          <p:cNvPicPr>
            <a:picLocks noChangeAspect="1"/>
          </p:cNvPicPr>
          <p:nvPr/>
        </p:nvPicPr>
        <p:blipFill>
          <a:blip r:embed="rId2"/>
          <a:stretch>
            <a:fillRect/>
          </a:stretch>
        </p:blipFill>
        <p:spPr>
          <a:xfrm>
            <a:off x="560" y="1814"/>
            <a:ext cx="5087952" cy="6863442"/>
          </a:xfrm>
          <a:prstGeom prst="rect">
            <a:avLst/>
          </a:prstGeom>
        </p:spPr>
      </p:pic>
      <p:sp>
        <p:nvSpPr>
          <p:cNvPr id="2" name="Google Shape;238;p23">
            <a:extLst>
              <a:ext uri="{FF2B5EF4-FFF2-40B4-BE49-F238E27FC236}">
                <a16:creationId xmlns:a16="http://schemas.microsoft.com/office/drawing/2014/main" id="{64E62063-362D-EB3A-0574-1CB4C6617FF9}"/>
              </a:ext>
            </a:extLst>
          </p:cNvPr>
          <p:cNvSpPr txBox="1"/>
          <p:nvPr/>
        </p:nvSpPr>
        <p:spPr>
          <a:xfrm>
            <a:off x="523283" y="611436"/>
            <a:ext cx="4664666" cy="800179"/>
          </a:xfrm>
          <a:prstGeom prst="rect">
            <a:avLst/>
          </a:prstGeom>
          <a:noFill/>
          <a:ln>
            <a:noFill/>
          </a:ln>
        </p:spPr>
        <p:txBody>
          <a:bodyPr spcFirstLastPara="1" wrap="square" lIns="121900" tIns="121900" rIns="121900" bIns="121900" anchor="t" anchorCtr="0">
            <a:spAutoFit/>
          </a:bodyPr>
          <a:lstStyle/>
          <a:p>
            <a:pPr marL="0" marR="0" lvl="0" indent="0" algn="l" defTabSz="914400">
              <a:lnSpc>
                <a:spcPct val="100000"/>
              </a:lnSpc>
              <a:spcBef>
                <a:spcPts val="0"/>
              </a:spcBef>
              <a:spcAft>
                <a:spcPts val="0"/>
              </a:spcAft>
              <a:buNone/>
              <a:tabLst/>
              <a:defRPr/>
            </a:pPr>
            <a:r>
              <a:rPr lang="es-419" sz="3600">
                <a:solidFill>
                  <a:srgbClr val="FFFFFF"/>
                </a:solidFill>
                <a:latin typeface="Instrument Sans"/>
                <a:sym typeface="Instrument Sans Medium"/>
              </a:rPr>
              <a:t>Autentificaciones</a:t>
            </a:r>
            <a:endParaRPr lang="es-ES" dirty="0" err="1"/>
          </a:p>
        </p:txBody>
      </p:sp>
      <p:sp>
        <p:nvSpPr>
          <p:cNvPr id="3" name="Google Shape;244;p23">
            <a:extLst>
              <a:ext uri="{FF2B5EF4-FFF2-40B4-BE49-F238E27FC236}">
                <a16:creationId xmlns:a16="http://schemas.microsoft.com/office/drawing/2014/main" id="{B7F2B4B2-221E-CAEF-665E-DAF46B7D0E92}"/>
              </a:ext>
            </a:extLst>
          </p:cNvPr>
          <p:cNvSpPr txBox="1"/>
          <p:nvPr/>
        </p:nvSpPr>
        <p:spPr>
          <a:xfrm>
            <a:off x="528436" y="368699"/>
            <a:ext cx="3802000" cy="492402"/>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5CC"/>
                </a:solidFill>
                <a:latin typeface="Outfit"/>
                <a:ea typeface="Instrument Sans"/>
                <a:cs typeface="Instrument Sans"/>
              </a:rPr>
              <a:t>CERTIFICACIONES</a:t>
            </a:r>
            <a:endParaRPr lang="es-419"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endParaRPr>
          </a:p>
        </p:txBody>
      </p:sp>
      <p:sp>
        <p:nvSpPr>
          <p:cNvPr id="6" name="Google Shape;685;g2c895c8cee2_0_572">
            <a:extLst>
              <a:ext uri="{FF2B5EF4-FFF2-40B4-BE49-F238E27FC236}">
                <a16:creationId xmlns:a16="http://schemas.microsoft.com/office/drawing/2014/main" id="{A475B545-ABE9-F38A-E796-3B03991F6EAB}"/>
              </a:ext>
            </a:extLst>
          </p:cNvPr>
          <p:cNvSpPr txBox="1">
            <a:spLocks/>
          </p:cNvSpPr>
          <p:nvPr/>
        </p:nvSpPr>
        <p:spPr>
          <a:xfrm>
            <a:off x="7861564" y="462732"/>
            <a:ext cx="3802000" cy="510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80000"/>
              </a:lnSpc>
              <a:spcBef>
                <a:spcPts val="0"/>
              </a:spcBef>
              <a:spcAft>
                <a:spcPts val="0"/>
              </a:spcAft>
              <a:buClr>
                <a:srgbClr val="595959"/>
              </a:buClr>
              <a:buSzPts val="1100"/>
              <a:buFont typeface="Tahoma"/>
              <a:buNone/>
              <a:defRPr sz="1100" b="0" i="0" u="none" strike="noStrike" cap="none">
                <a:solidFill>
                  <a:srgbClr val="595959"/>
                </a:solidFill>
                <a:latin typeface="Tahoma"/>
                <a:ea typeface="Tahoma"/>
                <a:cs typeface="Tahoma"/>
                <a:sym typeface="Tahoma"/>
              </a:defRPr>
            </a:lvl1pPr>
            <a:lvl2pPr marL="914400" marR="0" lvl="1" indent="-228600" algn="l"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Tahoma"/>
                <a:ea typeface="Tahoma"/>
                <a:cs typeface="Tahoma"/>
                <a:sym typeface="Tahoma"/>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Tahoma"/>
                <a:ea typeface="Tahoma"/>
                <a:cs typeface="Tahoma"/>
                <a:sym typeface="Tahom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9pPr>
          </a:lstStyle>
          <a:p>
            <a:pPr marL="457200" marR="0" lvl="0" indent="-228600" algn="r" defTabSz="914400" rtl="0" eaLnBrk="1" fontAlgn="auto" latinLnBrk="0" hangingPunct="1">
              <a:lnSpc>
                <a:spcPct val="100000"/>
              </a:lnSpc>
              <a:spcBef>
                <a:spcPts val="0"/>
              </a:spcBef>
              <a:spcAft>
                <a:spcPts val="0"/>
              </a:spcAft>
              <a:buClr>
                <a:srgbClr val="595959"/>
              </a:buClr>
              <a:buSzPts val="1100"/>
              <a:buFont typeface="Tahoma"/>
              <a:buNone/>
              <a:tabLst/>
              <a:defRPr/>
            </a:pPr>
            <a:r>
              <a:rPr kumimoji="0" lang="en-US" sz="1600" b="1" i="0" u="none" strike="noStrike" kern="0" cap="none" spc="0" normalizeH="0" baseline="0" noProof="0">
                <a:ln>
                  <a:noFill/>
                </a:ln>
                <a:solidFill>
                  <a:srgbClr val="00B5CB"/>
                </a:solidFill>
                <a:effectLst/>
                <a:uLnTx/>
                <a:uFillTx/>
                <a:latin typeface="Outfit" pitchFamily="2" charset="0"/>
                <a:sym typeface="Tahoma"/>
              </a:rPr>
              <a:t>TODO BAJO CONTROL </a:t>
            </a:r>
          </a:p>
          <a:p>
            <a:pPr marL="457200" marR="0" lvl="0" indent="-228600" algn="r" defTabSz="914400" rtl="0" eaLnBrk="1" fontAlgn="auto" latinLnBrk="0" hangingPunct="1">
              <a:lnSpc>
                <a:spcPct val="100000"/>
              </a:lnSpc>
              <a:spcBef>
                <a:spcPts val="0"/>
              </a:spcBef>
              <a:spcAft>
                <a:spcPts val="0"/>
              </a:spcAft>
              <a:buClr>
                <a:srgbClr val="595959"/>
              </a:buClr>
              <a:buSzPts val="1100"/>
              <a:buFont typeface="Tahoma"/>
              <a:buNone/>
              <a:tabLst/>
              <a:defRPr/>
            </a:pPr>
            <a:r>
              <a:rPr kumimoji="0" lang="en-US" sz="1600" b="0" i="0" u="none" strike="noStrike" kern="0" cap="none" spc="0" normalizeH="0" baseline="0" noProof="0">
                <a:ln>
                  <a:noFill/>
                </a:ln>
                <a:solidFill>
                  <a:srgbClr val="00B5CB"/>
                </a:solidFill>
                <a:effectLst/>
                <a:uLnTx/>
                <a:uFillTx/>
                <a:latin typeface="Outfit" pitchFamily="2" charset="0"/>
                <a:sym typeface="Tahoma"/>
              </a:rPr>
              <a:t>“WE HAVE YOU COVERED”</a:t>
            </a:r>
            <a:endParaRPr kumimoji="0" lang="en-US" sz="1100" b="0" i="0" u="none" strike="noStrike" kern="0" cap="none" spc="0" normalizeH="0" baseline="0" noProof="0">
              <a:ln>
                <a:noFill/>
              </a:ln>
              <a:solidFill>
                <a:srgbClr val="00B5CB"/>
              </a:solidFill>
              <a:effectLst/>
              <a:uLnTx/>
              <a:uFillTx/>
              <a:latin typeface="Outfit" pitchFamily="2" charset="0"/>
              <a:sym typeface="Tahoma"/>
            </a:endParaRPr>
          </a:p>
        </p:txBody>
      </p:sp>
      <p:pic>
        <p:nvPicPr>
          <p:cNvPr id="27" name="Imagen 26">
            <a:extLst>
              <a:ext uri="{FF2B5EF4-FFF2-40B4-BE49-F238E27FC236}">
                <a16:creationId xmlns:a16="http://schemas.microsoft.com/office/drawing/2014/main" id="{696D0F51-61A0-B4BB-814C-61DB516CB3D9}"/>
              </a:ext>
            </a:extLst>
          </p:cNvPr>
          <p:cNvPicPr>
            <a:picLocks noChangeAspect="1"/>
          </p:cNvPicPr>
          <p:nvPr/>
        </p:nvPicPr>
        <p:blipFill rotWithShape="1">
          <a:blip r:embed="rId3"/>
          <a:srcRect l="18178" t="44743" r="41144" b="26995"/>
          <a:stretch/>
        </p:blipFill>
        <p:spPr>
          <a:xfrm>
            <a:off x="5953536" y="862667"/>
            <a:ext cx="2606378" cy="999110"/>
          </a:xfrm>
          <a:prstGeom prst="rect">
            <a:avLst/>
          </a:prstGeom>
          <a:ln>
            <a:solidFill>
              <a:schemeClr val="bg1"/>
            </a:solidFill>
          </a:ln>
        </p:spPr>
      </p:pic>
      <p:pic>
        <p:nvPicPr>
          <p:cNvPr id="13" name="Google Shape;689;g2c895c8cee2_0_572">
            <a:extLst>
              <a:ext uri="{FF2B5EF4-FFF2-40B4-BE49-F238E27FC236}">
                <a16:creationId xmlns:a16="http://schemas.microsoft.com/office/drawing/2014/main" id="{B5E555B6-FBFB-08AF-14DD-9F7DAF46DF6F}"/>
              </a:ext>
            </a:extLst>
          </p:cNvPr>
          <p:cNvPicPr preferRelativeResize="0"/>
          <p:nvPr/>
        </p:nvPicPr>
        <p:blipFill rotWithShape="1">
          <a:blip r:embed="rId4">
            <a:alphaModFix/>
          </a:blip>
          <a:srcRect/>
          <a:stretch/>
        </p:blipFill>
        <p:spPr>
          <a:xfrm>
            <a:off x="9039534" y="2078238"/>
            <a:ext cx="2011467" cy="984252"/>
          </a:xfrm>
          <a:prstGeom prst="rect">
            <a:avLst/>
          </a:prstGeom>
          <a:noFill/>
          <a:ln>
            <a:noFill/>
          </a:ln>
        </p:spPr>
      </p:pic>
      <p:pic>
        <p:nvPicPr>
          <p:cNvPr id="14" name="Picture 4" descr="DigitalWell Secures ISO 27001 Certification for 2024">
            <a:extLst>
              <a:ext uri="{FF2B5EF4-FFF2-40B4-BE49-F238E27FC236}">
                <a16:creationId xmlns:a16="http://schemas.microsoft.com/office/drawing/2014/main" id="{508DEA41-F139-3CBE-6371-8A8450E782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085" t="14542" r="28313" b="14549"/>
          <a:stretch/>
        </p:blipFill>
        <p:spPr bwMode="auto">
          <a:xfrm>
            <a:off x="6443780" y="2704168"/>
            <a:ext cx="1690222" cy="1540138"/>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690;g2c895c8cee2_0_572">
            <a:extLst>
              <a:ext uri="{FF2B5EF4-FFF2-40B4-BE49-F238E27FC236}">
                <a16:creationId xmlns:a16="http://schemas.microsoft.com/office/drawing/2014/main" id="{27D2EF0F-8337-4F24-3CCF-CEC057AB4ECB}"/>
              </a:ext>
            </a:extLst>
          </p:cNvPr>
          <p:cNvPicPr preferRelativeResize="0"/>
          <p:nvPr/>
        </p:nvPicPr>
        <p:blipFill rotWithShape="1">
          <a:blip r:embed="rId6">
            <a:alphaModFix/>
          </a:blip>
          <a:srcRect/>
          <a:stretch/>
        </p:blipFill>
        <p:spPr>
          <a:xfrm>
            <a:off x="9071222" y="4151058"/>
            <a:ext cx="1989727" cy="988076"/>
          </a:xfrm>
          <a:prstGeom prst="rect">
            <a:avLst/>
          </a:prstGeom>
          <a:noFill/>
          <a:ln>
            <a:noFill/>
          </a:ln>
        </p:spPr>
      </p:pic>
      <p:pic>
        <p:nvPicPr>
          <p:cNvPr id="7" name="Imagen 6" descr="Logotipo, nombre de la empresa&#10;&#10;Descripción generada automáticamente">
            <a:extLst>
              <a:ext uri="{FF2B5EF4-FFF2-40B4-BE49-F238E27FC236}">
                <a16:creationId xmlns:a16="http://schemas.microsoft.com/office/drawing/2014/main" id="{EA02C9BC-E02A-B0D4-3EE8-2B56C3EE17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1687" y="4935738"/>
            <a:ext cx="2323482" cy="1318037"/>
          </a:xfrm>
          <a:prstGeom prst="rect">
            <a:avLst/>
          </a:prstGeom>
        </p:spPr>
      </p:pic>
      <p:pic>
        <p:nvPicPr>
          <p:cNvPr id="8" name="Imagen 7" descr="Logotipo, nombre de la empresa&#10;&#10;Descripción generada automáticamente">
            <a:extLst>
              <a:ext uri="{FF2B5EF4-FFF2-40B4-BE49-F238E27FC236}">
                <a16:creationId xmlns:a16="http://schemas.microsoft.com/office/drawing/2014/main" id="{B3A51C33-2C8C-C7D6-139C-AF12D925A58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709" t="57903" r="8129" b="35211"/>
          <a:stretch/>
        </p:blipFill>
        <p:spPr>
          <a:xfrm>
            <a:off x="11202649" y="6598066"/>
            <a:ext cx="722760" cy="84871"/>
          </a:xfrm>
          <a:prstGeom prst="rect">
            <a:avLst/>
          </a:prstGeom>
        </p:spPr>
      </p:pic>
    </p:spTree>
    <p:extLst>
      <p:ext uri="{BB962C8B-B14F-4D97-AF65-F5344CB8AC3E}">
        <p14:creationId xmlns:p14="http://schemas.microsoft.com/office/powerpoint/2010/main" val="2569967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38;p23">
            <a:extLst>
              <a:ext uri="{FF2B5EF4-FFF2-40B4-BE49-F238E27FC236}">
                <a16:creationId xmlns:a16="http://schemas.microsoft.com/office/drawing/2014/main" id="{05004F35-B9C8-035B-F8EF-49A140EEC221}"/>
              </a:ext>
            </a:extLst>
          </p:cNvPr>
          <p:cNvSpPr txBox="1"/>
          <p:nvPr/>
        </p:nvSpPr>
        <p:spPr>
          <a:xfrm>
            <a:off x="799067" y="725070"/>
            <a:ext cx="7458665"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rPr>
              <a:t>Validación OSE</a:t>
            </a:r>
            <a:endParaRPr kumimoji="0"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endParaRPr>
          </a:p>
        </p:txBody>
      </p:sp>
      <p:sp>
        <p:nvSpPr>
          <p:cNvPr id="13" name="Google Shape;244;p23">
            <a:extLst>
              <a:ext uri="{FF2B5EF4-FFF2-40B4-BE49-F238E27FC236}">
                <a16:creationId xmlns:a16="http://schemas.microsoft.com/office/drawing/2014/main" id="{A7799D62-9C30-B1DE-873F-D548BD45E667}"/>
              </a:ext>
            </a:extLst>
          </p:cNvPr>
          <p:cNvSpPr txBox="1"/>
          <p:nvPr/>
        </p:nvSpPr>
        <p:spPr>
          <a:xfrm>
            <a:off x="786433" y="368700"/>
            <a:ext cx="3802000" cy="492402"/>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rPr>
              <a:t>ARQUITECTURA SEE</a:t>
            </a:r>
            <a:endParaRPr kumimoji="0"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endParaRPr>
          </a:p>
        </p:txBody>
      </p:sp>
      <p:pic>
        <p:nvPicPr>
          <p:cNvPr id="6" name="Imagen 5" descr="Logotipo, nombre de la empresa&#10;&#10;Descripción generada automáticamente">
            <a:extLst>
              <a:ext uri="{FF2B5EF4-FFF2-40B4-BE49-F238E27FC236}">
                <a16:creationId xmlns:a16="http://schemas.microsoft.com/office/drawing/2014/main" id="{7CAFC7DE-FED4-C99F-4487-E57ED93431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709" t="57903" r="8129" b="35211"/>
          <a:stretch/>
        </p:blipFill>
        <p:spPr>
          <a:xfrm>
            <a:off x="11202649" y="6598066"/>
            <a:ext cx="722760" cy="84871"/>
          </a:xfrm>
          <a:prstGeom prst="rect">
            <a:avLst/>
          </a:prstGeom>
        </p:spPr>
      </p:pic>
      <p:pic>
        <p:nvPicPr>
          <p:cNvPr id="7" name="Google Shape;923;g2c895c8cee2_0_1442">
            <a:extLst>
              <a:ext uri="{FF2B5EF4-FFF2-40B4-BE49-F238E27FC236}">
                <a16:creationId xmlns:a16="http://schemas.microsoft.com/office/drawing/2014/main" id="{B0D6A5FF-263E-4065-BA56-BED86FF858EF}"/>
              </a:ext>
            </a:extLst>
          </p:cNvPr>
          <p:cNvPicPr preferRelativeResize="0"/>
          <p:nvPr/>
        </p:nvPicPr>
        <p:blipFill>
          <a:blip r:embed="rId4" cstate="print">
            <a:extLst>
              <a:ext uri="{28A0092B-C50C-407E-A947-70E740481C1C}">
                <a14:useLocalDpi xmlns:a14="http://schemas.microsoft.com/office/drawing/2010/main" val="0"/>
              </a:ext>
            </a:extLst>
          </a:blip>
          <a:srcRect/>
          <a:stretch/>
        </p:blipFill>
        <p:spPr>
          <a:xfrm>
            <a:off x="1620851" y="1842998"/>
            <a:ext cx="8443917" cy="4466975"/>
          </a:xfrm>
          <a:prstGeom prst="rect">
            <a:avLst/>
          </a:prstGeom>
          <a:noFill/>
          <a:ln>
            <a:noFill/>
          </a:ln>
        </p:spPr>
      </p:pic>
    </p:spTree>
    <p:extLst>
      <p:ext uri="{BB962C8B-B14F-4D97-AF65-F5344CB8AC3E}">
        <p14:creationId xmlns:p14="http://schemas.microsoft.com/office/powerpoint/2010/main" val="4256726602"/>
      </p:ext>
    </p:extLst>
  </p:cSld>
  <p:clrMapOvr>
    <a:masterClrMapping/>
  </p:clrMapOvr>
</p:sld>
</file>

<file path=ppt/theme/theme1.xml><?xml version="1.0" encoding="utf-8"?>
<a:theme xmlns:a="http://schemas.openxmlformats.org/drawingml/2006/main" name="Tema de Office">
  <a:themeElements>
    <a:clrScheme name="Estela 2024">
      <a:dk1>
        <a:srgbClr val="003661"/>
      </a:dk1>
      <a:lt1>
        <a:srgbClr val="FFFFFF"/>
      </a:lt1>
      <a:dk2>
        <a:srgbClr val="001C31"/>
      </a:dk2>
      <a:lt2>
        <a:srgbClr val="EBFEFE"/>
      </a:lt2>
      <a:accent1>
        <a:srgbClr val="00B5CB"/>
      </a:accent1>
      <a:accent2>
        <a:srgbClr val="95F8EC"/>
      </a:accent2>
      <a:accent3>
        <a:srgbClr val="056497"/>
      </a:accent3>
      <a:accent4>
        <a:srgbClr val="054B70"/>
      </a:accent4>
      <a:accent5>
        <a:srgbClr val="01263D"/>
      </a:accent5>
      <a:accent6>
        <a:srgbClr val="00D0C2"/>
      </a:accent6>
      <a:hlink>
        <a:srgbClr val="007FE2"/>
      </a:hlink>
      <a:folHlink>
        <a:srgbClr val="005FA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 Estela 2024" id="{C514944C-1471-9747-AB63-4ADF1A6B4828}" vid="{1EA9B2CD-33AF-704E-A63C-2FAFD0F0E32C}"/>
    </a:ext>
  </a:extLst>
</a:theme>
</file>

<file path=ppt/theme/theme2.xml><?xml version="1.0" encoding="utf-8"?>
<a:theme xmlns:a="http://schemas.openxmlformats.org/drawingml/2006/main" name="1_Tema de Office">
  <a:themeElements>
    <a:clrScheme name="Estela 2024">
      <a:dk1>
        <a:srgbClr val="003661"/>
      </a:dk1>
      <a:lt1>
        <a:srgbClr val="FFFFFF"/>
      </a:lt1>
      <a:dk2>
        <a:srgbClr val="001C31"/>
      </a:dk2>
      <a:lt2>
        <a:srgbClr val="EBFEFE"/>
      </a:lt2>
      <a:accent1>
        <a:srgbClr val="00B5CB"/>
      </a:accent1>
      <a:accent2>
        <a:srgbClr val="95F8EC"/>
      </a:accent2>
      <a:accent3>
        <a:srgbClr val="056497"/>
      </a:accent3>
      <a:accent4>
        <a:srgbClr val="054B70"/>
      </a:accent4>
      <a:accent5>
        <a:srgbClr val="01263D"/>
      </a:accent5>
      <a:accent6>
        <a:srgbClr val="00D0C2"/>
      </a:accent6>
      <a:hlink>
        <a:srgbClr val="007FE2"/>
      </a:hlink>
      <a:folHlink>
        <a:srgbClr val="005FA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 Estela 2024" id="{C514944C-1471-9747-AB63-4ADF1A6B4828}" vid="{1EA9B2CD-33AF-704E-A63C-2FAFD0F0E32C}"/>
    </a:ext>
  </a:extLst>
</a:theme>
</file>

<file path=ppt/theme/theme3.xml><?xml version="1.0" encoding="utf-8"?>
<a:theme xmlns:a="http://schemas.openxmlformats.org/drawingml/2006/main" name="3_Tema de Office">
  <a:themeElements>
    <a:clrScheme name="Estela 2024">
      <a:dk1>
        <a:srgbClr val="003661"/>
      </a:dk1>
      <a:lt1>
        <a:srgbClr val="FFFFFF"/>
      </a:lt1>
      <a:dk2>
        <a:srgbClr val="001C31"/>
      </a:dk2>
      <a:lt2>
        <a:srgbClr val="EBFEFE"/>
      </a:lt2>
      <a:accent1>
        <a:srgbClr val="00B5CB"/>
      </a:accent1>
      <a:accent2>
        <a:srgbClr val="95F8EC"/>
      </a:accent2>
      <a:accent3>
        <a:srgbClr val="056497"/>
      </a:accent3>
      <a:accent4>
        <a:srgbClr val="054B70"/>
      </a:accent4>
      <a:accent5>
        <a:srgbClr val="01263D"/>
      </a:accent5>
      <a:accent6>
        <a:srgbClr val="00D0C2"/>
      </a:accent6>
      <a:hlink>
        <a:srgbClr val="007FE2"/>
      </a:hlink>
      <a:folHlink>
        <a:srgbClr val="005FA9"/>
      </a:folHlink>
    </a:clrScheme>
    <a:fontScheme name="Outif">
      <a:majorFont>
        <a:latin typeface="Outfit"/>
        <a:ea typeface=""/>
        <a:cs typeface=""/>
      </a:majorFont>
      <a:minorFont>
        <a:latin typeface="Outf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 Estela 2024" id="{C514944C-1471-9747-AB63-4ADF1A6B4828}" vid="{1EA9B2CD-33AF-704E-A63C-2FAFD0F0E32C}"/>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fc40260-dfd7-40a4-a85c-967c4896b146">
      <Terms xmlns="http://schemas.microsoft.com/office/infopath/2007/PartnerControls"/>
    </lcf76f155ced4ddcb4097134ff3c332f>
    <TaxCatchAll xmlns="03a00eab-5830-4fd3-b523-a06a7c8d179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5A36918DEDA39D40B86952B93DC3C6EB" ma:contentTypeVersion="12" ma:contentTypeDescription="Crear nuevo documento." ma:contentTypeScope="" ma:versionID="c3ea86d42b27993af01c13701f9e8d91">
  <xsd:schema xmlns:xsd="http://www.w3.org/2001/XMLSchema" xmlns:xs="http://www.w3.org/2001/XMLSchema" xmlns:p="http://schemas.microsoft.com/office/2006/metadata/properties" xmlns:ns2="8fc40260-dfd7-40a4-a85c-967c4896b146" xmlns:ns3="03a00eab-5830-4fd3-b523-a06a7c8d179a" targetNamespace="http://schemas.microsoft.com/office/2006/metadata/properties" ma:root="true" ma:fieldsID="696164abde6b1e9cbf8fc324f328488f" ns2:_="" ns3:_="">
    <xsd:import namespace="8fc40260-dfd7-40a4-a85c-967c4896b146"/>
    <xsd:import namespace="03a00eab-5830-4fd3-b523-a06a7c8d17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c40260-dfd7-40a4-a85c-967c4896b1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a4421858-aab3-4d5d-a380-932938c0233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a00eab-5830-4fd3-b523-a06a7c8d179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a7d434f-2193-4439-bf65-bfb6818c78d9}" ma:internalName="TaxCatchAll" ma:showField="CatchAllData" ma:web="03a00eab-5830-4fd3-b523-a06a7c8d17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1C3C47-E5BD-41A1-AD0C-C3EE32D55ACC}">
  <ds:schemaRefs>
    <ds:schemaRef ds:uri="http://schemas.microsoft.com/office/2006/metadata/properties"/>
    <ds:schemaRef ds:uri="http://schemas.microsoft.com/office/infopath/2007/PartnerControls"/>
    <ds:schemaRef ds:uri="8fc40260-dfd7-40a4-a85c-967c4896b146"/>
    <ds:schemaRef ds:uri="03a00eab-5830-4fd3-b523-a06a7c8d179a"/>
  </ds:schemaRefs>
</ds:datastoreItem>
</file>

<file path=customXml/itemProps2.xml><?xml version="1.0" encoding="utf-8"?>
<ds:datastoreItem xmlns:ds="http://schemas.openxmlformats.org/officeDocument/2006/customXml" ds:itemID="{5E62AACA-BF59-4C88-B512-279AA01C158A}">
  <ds:schemaRefs>
    <ds:schemaRef ds:uri="http://schemas.microsoft.com/sharepoint/v3/contenttype/forms"/>
  </ds:schemaRefs>
</ds:datastoreItem>
</file>

<file path=customXml/itemProps3.xml><?xml version="1.0" encoding="utf-8"?>
<ds:datastoreItem xmlns:ds="http://schemas.openxmlformats.org/officeDocument/2006/customXml" ds:itemID="{14745616-ABE6-4199-ACE3-1BF665A229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c40260-dfd7-40a4-a85c-967c4896b146"/>
    <ds:schemaRef ds:uri="03a00eab-5830-4fd3-b523-a06a7c8d17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4423</TotalTime>
  <Words>424</Words>
  <Application>Microsoft Office PowerPoint</Application>
  <PresentationFormat>Panorámica</PresentationFormat>
  <Paragraphs>105</Paragraphs>
  <Slides>12</Slides>
  <Notes>5</Notes>
  <HiddenSlides>0</HiddenSlides>
  <MMClips>0</MMClips>
  <ScaleCrop>false</ScaleCrop>
  <HeadingPairs>
    <vt:vector size="4" baseType="variant">
      <vt:variant>
        <vt:lpstr>Tema</vt:lpstr>
      </vt:variant>
      <vt:variant>
        <vt:i4>3</vt:i4>
      </vt:variant>
      <vt:variant>
        <vt:lpstr>Títulos de diapositiva</vt:lpstr>
      </vt:variant>
      <vt:variant>
        <vt:i4>12</vt:i4>
      </vt:variant>
    </vt:vector>
  </HeadingPairs>
  <TitlesOfParts>
    <vt:vector size="15" baseType="lpstr">
      <vt:lpstr>Tema de Office</vt:lpstr>
      <vt:lpstr>1_Tema de Office</vt:lpstr>
      <vt:lpstr>3_Tema de Office</vt:lpstr>
      <vt:lpstr>Solución OSE Estela</vt:lpstr>
      <vt:lpstr>Presentación de PowerPoint</vt:lpstr>
      <vt:lpstr>Operadores de Servicios Electrónicos (OSE)  Quien se encarga de comprobar informáticamente el cumplimiento de las condiciones de emisión de los comprobantes electrónicos a través del sistema de emisión electrónica (SEE), cuando sea contratado por el emisor electrónico.   Sistema de Emisión Electrónica del OSE  El OSE debe realizar la comprobación informática de las condiciones de emisión de los documentos que el emisor le envíe, de cumplir con las condiciones el OSE le enviará, además la constancia de recepción (CDR), caso contrario le enviará una comunicación de inconsistencias. </vt:lpstr>
      <vt:lpstr>Presentación de PowerPoint</vt:lpstr>
      <vt:lpstr>Proveedor Regional con Atención Local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Paola Yadira Gibaja Cusi</dc:creator>
  <cp:lastModifiedBy>Paola Yadira Gibaja Cusi</cp:lastModifiedBy>
  <cp:revision>77</cp:revision>
  <dcterms:created xsi:type="dcterms:W3CDTF">2024-04-16T14:47:04Z</dcterms:created>
  <dcterms:modified xsi:type="dcterms:W3CDTF">2024-08-02T06:59:21Z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0x0101005A36918DEDA39D40B86952B93DC3C6EB</vt:lpwstr>
  </property>
  <property fmtid="{D5CDD505-2E9C-101B-9397-08002B2CF9AE}" pid="3" name="MediaServiceImageTags">
    <vt:lpwstr/>
  </property>
</Properties>
</file>