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82" r:id="rId5"/>
    <p:sldMasterId id="2147483742" r:id="rId6"/>
  </p:sldMasterIdLst>
  <p:notesMasterIdLst>
    <p:notesMasterId r:id="rId24"/>
  </p:notesMasterIdLst>
  <p:handoutMasterIdLst>
    <p:handoutMasterId r:id="rId25"/>
  </p:handoutMasterIdLst>
  <p:sldIdLst>
    <p:sldId id="256" r:id="rId7"/>
    <p:sldId id="299" r:id="rId8"/>
    <p:sldId id="345" r:id="rId9"/>
    <p:sldId id="349" r:id="rId10"/>
    <p:sldId id="3035" r:id="rId11"/>
    <p:sldId id="266" r:id="rId12"/>
    <p:sldId id="317" r:id="rId13"/>
    <p:sldId id="341" r:id="rId14"/>
    <p:sldId id="258" r:id="rId15"/>
    <p:sldId id="285" r:id="rId16"/>
    <p:sldId id="332" r:id="rId17"/>
    <p:sldId id="346" r:id="rId18"/>
    <p:sldId id="347" r:id="rId19"/>
    <p:sldId id="348" r:id="rId20"/>
    <p:sldId id="302" r:id="rId21"/>
    <p:sldId id="351" r:id="rId22"/>
    <p:sldId id="290" r:id="rId23"/>
  </p:sldIdLst>
  <p:sldSz cx="12192000" cy="6858000"/>
  <p:notesSz cx="6858000" cy="9144000"/>
  <p:embeddedFontLst>
    <p:embeddedFont>
      <p:font typeface="Century Gothic" panose="020B0502020202020204" pitchFamily="34" charset="0"/>
      <p:regular r:id="rId26"/>
      <p:bold r:id="rId27"/>
      <p:italic r:id="rId28"/>
      <p:boldItalic r:id="rId29"/>
    </p:embeddedFont>
    <p:embeddedFont>
      <p:font typeface="Instrument Sans" panose="020B0604020202020204" charset="0"/>
      <p:regular r:id="rId30"/>
      <p:bold r:id="rId31"/>
      <p:italic r:id="rId32"/>
      <p:boldItalic r:id="rId33"/>
    </p:embeddedFont>
    <p:embeddedFont>
      <p:font typeface="Outfit" charset="0"/>
      <p:regular r:id="rId34"/>
      <p:bold r:id="rId35"/>
    </p:embeddedFont>
    <p:embeddedFont>
      <p:font typeface="Poppins" panose="00000500000000000000" pitchFamily="2" charset="0"/>
      <p:regular r:id="rId36"/>
      <p:bold r:id="rId37"/>
      <p:italic r:id="rId38"/>
      <p:boldItalic r:id="rId39"/>
    </p:embeddedFont>
    <p:embeddedFont>
      <p:font typeface="Raleway" pitchFamily="2" charset="0"/>
      <p:regular r:id="rId40"/>
      <p:bold r:id="rId41"/>
      <p:italic r:id="rId42"/>
      <p:boldItalic r:id="rId43"/>
    </p:embeddedFont>
    <p:embeddedFont>
      <p:font typeface="Tahoma" panose="020B0604030504040204" pitchFamily="34" charset="0"/>
      <p:regular r:id="rId44"/>
      <p:bold r:id="rId45"/>
    </p:embeddedFont>
    <p:embeddedFont>
      <p:font typeface="Verdana" panose="020B0604030504040204" pitchFamily="34" charset="0"/>
      <p:regular r:id="rId46"/>
      <p:bold r:id="rId47"/>
      <p:italic r:id="rId48"/>
      <p:boldItalic r:id="rId4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F8EC"/>
    <a:srgbClr val="00B5CC"/>
    <a:srgbClr val="19EFD6"/>
    <a:srgbClr val="CDEEFF"/>
    <a:srgbClr val="014464"/>
    <a:srgbClr val="026BA0"/>
    <a:srgbClr val="003661"/>
    <a:srgbClr val="001C2A"/>
    <a:srgbClr val="F3FFFC"/>
    <a:srgbClr val="DE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2FD90-9338-DEB7-990D-ACEAE76C7292}" v="62" dt="2024-08-02T00:44:18.464"/>
    <p1510:client id="{186512FA-658F-7F84-B91E-6EF523775A1A}" v="2" dt="2024-08-01T23:40:38.157"/>
    <p1510:client id="{375C1180-71E2-D30B-65DB-C7D861A58283}" v="2" dt="2024-08-02T01:03:28.794"/>
    <p1510:client id="{7023252D-0000-08AD-6A69-B745FE86EF9F}" v="16" dt="2024-08-01T22:31:48.288"/>
    <p1510:client id="{8453CFAD-DFA5-00CB-128D-A91D20F8A384}" v="6" dt="2024-08-02T06:58:26.996"/>
    <p1510:client id="{BB55701B-5FF3-9CF2-CCEA-09866D160F4F}" v="100" dt="2024-08-01T22:14:14.157"/>
    <p1510:client id="{FE94440D-B27F-A079-AE6D-85F308BB106E}" v="2" dt="2024-08-02T00:55:40.50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061" autoAdjust="0"/>
  </p:normalViewPr>
  <p:slideViewPr>
    <p:cSldViewPr snapToGrid="0">
      <p:cViewPr varScale="1">
        <p:scale>
          <a:sx n="105" d="100"/>
          <a:sy n="105" d="100"/>
        </p:scale>
        <p:origin x="53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9" d="100"/>
          <a:sy n="109" d="100"/>
        </p:scale>
        <p:origin x="53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4.fntdata"/><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4.xml"/><Relationship Id="rId41" Type="http://schemas.openxmlformats.org/officeDocument/2006/relationships/font" Target="fonts/font16.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579140E-1E81-C995-7171-292BEC6E95AD}"/>
    <pc:docChg chg="modSld">
      <pc:chgData name="" userId="" providerId="" clId="Web-{9579140E-1E81-C995-7171-292BEC6E95AD}" dt="2024-07-30T21:54:59.124" v="1" actId="20577"/>
      <pc:docMkLst>
        <pc:docMk/>
      </pc:docMkLst>
      <pc:sldChg chg="modSp">
        <pc:chgData name="" userId="" providerId="" clId="Web-{9579140E-1E81-C995-7171-292BEC6E95AD}" dt="2024-07-30T21:54:59.124" v="1" actId="20577"/>
        <pc:sldMkLst>
          <pc:docMk/>
          <pc:sldMk cId="2406273178" sldId="256"/>
        </pc:sldMkLst>
        <pc:spChg chg="mod">
          <ac:chgData name="" userId="" providerId="" clId="Web-{9579140E-1E81-C995-7171-292BEC6E95AD}" dt="2024-07-30T21:54:59.124" v="1" actId="20577"/>
          <ac:spMkLst>
            <pc:docMk/>
            <pc:sldMk cId="2406273178" sldId="256"/>
            <ac:spMk id="2" creationId="{00000000-0000-0000-0000-000000000000}"/>
          </ac:spMkLst>
        </pc:spChg>
      </pc:sldChg>
    </pc:docChg>
  </pc:docChgLst>
  <pc:docChgLst>
    <pc:chgData name="Paola Yadira Gibaja Cusi" userId="S::paola.gibaja@estela.com::f3575662-87c4-4041-911f-3ffe81db7be9" providerId="AD" clId="Web-{E7D11CAF-E79B-9E88-23AF-25D32AA05D86}"/>
    <pc:docChg chg="modSld">
      <pc:chgData name="Paola Yadira Gibaja Cusi" userId="S::paola.gibaja@estela.com::f3575662-87c4-4041-911f-3ffe81db7be9" providerId="AD" clId="Web-{E7D11CAF-E79B-9E88-23AF-25D32AA05D86}" dt="2024-07-12T01:01:27.618" v="4" actId="1076"/>
      <pc:docMkLst>
        <pc:docMk/>
      </pc:docMkLst>
      <pc:sldChg chg="modSp">
        <pc:chgData name="Paola Yadira Gibaja Cusi" userId="S::paola.gibaja@estela.com::f3575662-87c4-4041-911f-3ffe81db7be9" providerId="AD" clId="Web-{E7D11CAF-E79B-9E88-23AF-25D32AA05D86}" dt="2024-07-12T01:01:27.618" v="4" actId="1076"/>
        <pc:sldMkLst>
          <pc:docMk/>
          <pc:sldMk cId="4152896682" sldId="299"/>
        </pc:sldMkLst>
        <pc:spChg chg="mod">
          <ac:chgData name="Paola Yadira Gibaja Cusi" userId="S::paola.gibaja@estela.com::f3575662-87c4-4041-911f-3ffe81db7be9" providerId="AD" clId="Web-{E7D11CAF-E79B-9E88-23AF-25D32AA05D86}" dt="2024-07-12T01:01:27.618" v="4" actId="1076"/>
          <ac:spMkLst>
            <pc:docMk/>
            <pc:sldMk cId="4152896682" sldId="299"/>
            <ac:spMk id="8" creationId="{1A1E4136-7599-331C-7F80-4F86FEAE0672}"/>
          </ac:spMkLst>
        </pc:spChg>
      </pc:sldChg>
    </pc:docChg>
  </pc:docChgLst>
  <pc:docChgLst>
    <pc:chgData name="Paola Yadira Gibaja Cusi" userId="S::paola.gibaja@estela.com::f3575662-87c4-4041-911f-3ffe81db7be9" providerId="AD" clId="Web-{BB55701B-5FF3-9CF2-CCEA-09866D160F4F}"/>
    <pc:docChg chg="addSld modSld sldOrd">
      <pc:chgData name="Paola Yadira Gibaja Cusi" userId="S::paola.gibaja@estela.com::f3575662-87c4-4041-911f-3ffe81db7be9" providerId="AD" clId="Web-{BB55701B-5FF3-9CF2-CCEA-09866D160F4F}" dt="2024-08-01T22:14:14.157" v="98"/>
      <pc:docMkLst>
        <pc:docMk/>
      </pc:docMkLst>
      <pc:sldChg chg="ord">
        <pc:chgData name="Paola Yadira Gibaja Cusi" userId="S::paola.gibaja@estela.com::f3575662-87c4-4041-911f-3ffe81db7be9" providerId="AD" clId="Web-{BB55701B-5FF3-9CF2-CCEA-09866D160F4F}" dt="2024-08-01T22:07:04.559" v="8"/>
        <pc:sldMkLst>
          <pc:docMk/>
          <pc:sldMk cId="2703481309" sldId="258"/>
        </pc:sldMkLst>
      </pc:sldChg>
      <pc:sldChg chg="add">
        <pc:chgData name="Paola Yadira Gibaja Cusi" userId="S::paola.gibaja@estela.com::f3575662-87c4-4041-911f-3ffe81db7be9" providerId="AD" clId="Web-{BB55701B-5FF3-9CF2-CCEA-09866D160F4F}" dt="2024-08-01T22:06:16.133" v="2"/>
        <pc:sldMkLst>
          <pc:docMk/>
          <pc:sldMk cId="0" sldId="266"/>
        </pc:sldMkLst>
      </pc:sldChg>
      <pc:sldChg chg="ord">
        <pc:chgData name="Paola Yadira Gibaja Cusi" userId="S::paola.gibaja@estela.com::f3575662-87c4-4041-911f-3ffe81db7be9" providerId="AD" clId="Web-{BB55701B-5FF3-9CF2-CCEA-09866D160F4F}" dt="2024-08-01T22:07:13.638" v="9"/>
        <pc:sldMkLst>
          <pc:docMk/>
          <pc:sldMk cId="865582874" sldId="285"/>
        </pc:sldMkLst>
      </pc:sldChg>
      <pc:sldChg chg="modSp">
        <pc:chgData name="Paola Yadira Gibaja Cusi" userId="S::paola.gibaja@estela.com::f3575662-87c4-4041-911f-3ffe81db7be9" providerId="AD" clId="Web-{BB55701B-5FF3-9CF2-CCEA-09866D160F4F}" dt="2024-08-01T22:12:08.131" v="83" actId="14100"/>
        <pc:sldMkLst>
          <pc:docMk/>
          <pc:sldMk cId="4152896682" sldId="299"/>
        </pc:sldMkLst>
        <pc:spChg chg="mod">
          <ac:chgData name="Paola Yadira Gibaja Cusi" userId="S::paola.gibaja@estela.com::f3575662-87c4-4041-911f-3ffe81db7be9" providerId="AD" clId="Web-{BB55701B-5FF3-9CF2-CCEA-09866D160F4F}" dt="2024-08-01T22:12:08.131" v="83" actId="14100"/>
          <ac:spMkLst>
            <pc:docMk/>
            <pc:sldMk cId="4152896682" sldId="299"/>
            <ac:spMk id="8" creationId="{1A1E4136-7599-331C-7F80-4F86FEAE0672}"/>
          </ac:spMkLst>
        </pc:spChg>
      </pc:sldChg>
      <pc:sldChg chg="add">
        <pc:chgData name="Paola Yadira Gibaja Cusi" userId="S::paola.gibaja@estela.com::f3575662-87c4-4041-911f-3ffe81db7be9" providerId="AD" clId="Web-{BB55701B-5FF3-9CF2-CCEA-09866D160F4F}" dt="2024-08-01T22:06:16.102" v="1"/>
        <pc:sldMkLst>
          <pc:docMk/>
          <pc:sldMk cId="1548803772" sldId="309"/>
        </pc:sldMkLst>
      </pc:sldChg>
      <pc:sldChg chg="add">
        <pc:chgData name="Paola Yadira Gibaja Cusi" userId="S::paola.gibaja@estela.com::f3575662-87c4-4041-911f-3ffe81db7be9" providerId="AD" clId="Web-{BB55701B-5FF3-9CF2-CCEA-09866D160F4F}" dt="2024-08-01T22:06:16.211" v="3"/>
        <pc:sldMkLst>
          <pc:docMk/>
          <pc:sldMk cId="3950038017" sldId="317"/>
        </pc:sldMkLst>
      </pc:sldChg>
      <pc:sldChg chg="add">
        <pc:chgData name="Paola Yadira Gibaja Cusi" userId="S::paola.gibaja@estela.com::f3575662-87c4-4041-911f-3ffe81db7be9" providerId="AD" clId="Web-{BB55701B-5FF3-9CF2-CCEA-09866D160F4F}" dt="2024-08-01T22:06:16.071" v="0"/>
        <pc:sldMkLst>
          <pc:docMk/>
          <pc:sldMk cId="3317985903" sldId="349"/>
        </pc:sldMkLst>
      </pc:sldChg>
      <pc:sldChg chg="add">
        <pc:chgData name="Paola Yadira Gibaja Cusi" userId="S::paola.gibaja@estela.com::f3575662-87c4-4041-911f-3ffe81db7be9" providerId="AD" clId="Web-{BB55701B-5FF3-9CF2-CCEA-09866D160F4F}" dt="2024-08-01T22:07:47.500" v="10"/>
        <pc:sldMkLst>
          <pc:docMk/>
          <pc:sldMk cId="1884696046" sldId="350"/>
        </pc:sldMkLst>
      </pc:sldChg>
      <pc:sldChg chg="addSp delSp modSp add">
        <pc:chgData name="Paola Yadira Gibaja Cusi" userId="S::paola.gibaja@estela.com::f3575662-87c4-4041-911f-3ffe81db7be9" providerId="AD" clId="Web-{BB55701B-5FF3-9CF2-CCEA-09866D160F4F}" dt="2024-08-01T22:14:14.157" v="98"/>
        <pc:sldMkLst>
          <pc:docMk/>
          <pc:sldMk cId="850263897" sldId="351"/>
        </pc:sldMkLst>
        <pc:picChg chg="add del mod">
          <ac:chgData name="Paola Yadira Gibaja Cusi" userId="S::paola.gibaja@estela.com::f3575662-87c4-4041-911f-3ffe81db7be9" providerId="AD" clId="Web-{BB55701B-5FF3-9CF2-CCEA-09866D160F4F}" dt="2024-08-01T22:13:46.811" v="95"/>
          <ac:picMkLst>
            <pc:docMk/>
            <pc:sldMk cId="850263897" sldId="351"/>
            <ac:picMk id="3" creationId="{FAA0C1A0-2136-E5E7-8737-0BF90B6E1E5B}"/>
          </ac:picMkLst>
        </pc:picChg>
        <pc:picChg chg="add del">
          <ac:chgData name="Paola Yadira Gibaja Cusi" userId="S::paola.gibaja@estela.com::f3575662-87c4-4041-911f-3ffe81db7be9" providerId="AD" clId="Web-{BB55701B-5FF3-9CF2-CCEA-09866D160F4F}" dt="2024-08-01T22:14:12.829" v="97"/>
          <ac:picMkLst>
            <pc:docMk/>
            <pc:sldMk cId="850263897" sldId="351"/>
            <ac:picMk id="5" creationId="{FFC0D720-84F6-5041-3E01-46C4B1F7862D}"/>
          </ac:picMkLst>
        </pc:picChg>
        <pc:picChg chg="add">
          <ac:chgData name="Paola Yadira Gibaja Cusi" userId="S::paola.gibaja@estela.com::f3575662-87c4-4041-911f-3ffe81db7be9" providerId="AD" clId="Web-{BB55701B-5FF3-9CF2-CCEA-09866D160F4F}" dt="2024-08-01T22:14:14.157" v="98"/>
          <ac:picMkLst>
            <pc:docMk/>
            <pc:sldMk cId="850263897" sldId="351"/>
            <ac:picMk id="7" creationId="{318C6BB0-F00B-CC28-1C94-78CED038D946}"/>
          </ac:picMkLst>
        </pc:picChg>
      </pc:sldChg>
      <pc:sldMasterChg chg="addSldLayout">
        <pc:chgData name="Paola Yadira Gibaja Cusi" userId="S::paola.gibaja@estela.com::f3575662-87c4-4041-911f-3ffe81db7be9" providerId="AD" clId="Web-{BB55701B-5FF3-9CF2-CCEA-09866D160F4F}" dt="2024-08-01T22:06:16.102" v="1"/>
        <pc:sldMasterMkLst>
          <pc:docMk/>
          <pc:sldMasterMk cId="3855289380" sldId="2147483682"/>
        </pc:sldMasterMkLst>
        <pc:sldLayoutChg chg="add">
          <pc:chgData name="Paola Yadira Gibaja Cusi" userId="S::paola.gibaja@estela.com::f3575662-87c4-4041-911f-3ffe81db7be9" providerId="AD" clId="Web-{BB55701B-5FF3-9CF2-CCEA-09866D160F4F}" dt="2024-08-01T22:06:16.071" v="0"/>
          <pc:sldLayoutMkLst>
            <pc:docMk/>
            <pc:sldMasterMk cId="3855289380" sldId="2147483682"/>
            <pc:sldLayoutMk cId="1625193448" sldId="2147483714"/>
          </pc:sldLayoutMkLst>
        </pc:sldLayoutChg>
        <pc:sldLayoutChg chg="add">
          <pc:chgData name="Paola Yadira Gibaja Cusi" userId="S::paola.gibaja@estela.com::f3575662-87c4-4041-911f-3ffe81db7be9" providerId="AD" clId="Web-{BB55701B-5FF3-9CF2-CCEA-09866D160F4F}" dt="2024-08-01T22:06:16.102" v="1"/>
          <pc:sldLayoutMkLst>
            <pc:docMk/>
            <pc:sldMasterMk cId="3855289380" sldId="2147483682"/>
            <pc:sldLayoutMk cId="2257421870" sldId="2147483715"/>
          </pc:sldLayoutMkLst>
        </pc:sldLayoutChg>
      </pc:sldMasterChg>
    </pc:docChg>
  </pc:docChgLst>
  <pc:docChgLst>
    <pc:chgData name="Paola Yadira Gibaja Cusi" userId="S::paola.gibaja@estela.com::f3575662-87c4-4041-911f-3ffe81db7be9" providerId="AD" clId="Web-{01A2FD90-9338-DEB7-990D-ACEAE76C7292}"/>
    <pc:docChg chg="modSld">
      <pc:chgData name="Paola Yadira Gibaja Cusi" userId="S::paola.gibaja@estela.com::f3575662-87c4-4041-911f-3ffe81db7be9" providerId="AD" clId="Web-{01A2FD90-9338-DEB7-990D-ACEAE76C7292}" dt="2024-08-02T00:44:18.464" v="52"/>
      <pc:docMkLst>
        <pc:docMk/>
      </pc:docMkLst>
      <pc:sldChg chg="addSp">
        <pc:chgData name="Paola Yadira Gibaja Cusi" userId="S::paola.gibaja@estela.com::f3575662-87c4-4041-911f-3ffe81db7be9" providerId="AD" clId="Web-{01A2FD90-9338-DEB7-990D-ACEAE76C7292}" dt="2024-08-02T00:37:27.828" v="6"/>
        <pc:sldMkLst>
          <pc:docMk/>
          <pc:sldMk cId="0" sldId="266"/>
        </pc:sldMkLst>
        <pc:picChg chg="add">
          <ac:chgData name="Paola Yadira Gibaja Cusi" userId="S::paola.gibaja@estela.com::f3575662-87c4-4041-911f-3ffe81db7be9" providerId="AD" clId="Web-{01A2FD90-9338-DEB7-990D-ACEAE76C7292}" dt="2024-08-02T00:37:27.828" v="6"/>
          <ac:picMkLst>
            <pc:docMk/>
            <pc:sldMk cId="0" sldId="266"/>
            <ac:picMk id="13" creationId="{C0FAF681-7E4B-0CF6-46A9-79441E196593}"/>
          </ac:picMkLst>
        </pc:picChg>
      </pc:sldChg>
      <pc:sldChg chg="modSp">
        <pc:chgData name="Paola Yadira Gibaja Cusi" userId="S::paola.gibaja@estela.com::f3575662-87c4-4041-911f-3ffe81db7be9" providerId="AD" clId="Web-{01A2FD90-9338-DEB7-990D-ACEAE76C7292}" dt="2024-08-02T00:36:32.670" v="5" actId="20577"/>
        <pc:sldMkLst>
          <pc:docMk/>
          <pc:sldMk cId="1548803772" sldId="309"/>
        </pc:sldMkLst>
        <pc:spChg chg="mod">
          <ac:chgData name="Paola Yadira Gibaja Cusi" userId="S::paola.gibaja@estela.com::f3575662-87c4-4041-911f-3ffe81db7be9" providerId="AD" clId="Web-{01A2FD90-9338-DEB7-990D-ACEAE76C7292}" dt="2024-08-02T00:36:32.670" v="5" actId="20577"/>
          <ac:spMkLst>
            <pc:docMk/>
            <pc:sldMk cId="1548803772" sldId="309"/>
            <ac:spMk id="66" creationId="{565E8AB1-53AE-3D78-AE65-FBCE7B155DD9}"/>
          </ac:spMkLst>
        </pc:spChg>
      </pc:sldChg>
      <pc:sldChg chg="addSp delSp modSp">
        <pc:chgData name="Paola Yadira Gibaja Cusi" userId="S::paola.gibaja@estela.com::f3575662-87c4-4041-911f-3ffe81db7be9" providerId="AD" clId="Web-{01A2FD90-9338-DEB7-990D-ACEAE76C7292}" dt="2024-08-02T00:44:18.464" v="52"/>
        <pc:sldMkLst>
          <pc:docMk/>
          <pc:sldMk cId="2569967748" sldId="341"/>
        </pc:sldMkLst>
        <pc:spChg chg="add mod">
          <ac:chgData name="Paola Yadira Gibaja Cusi" userId="S::paola.gibaja@estela.com::f3575662-87c4-4041-911f-3ffe81db7be9" providerId="AD" clId="Web-{01A2FD90-9338-DEB7-990D-ACEAE76C7292}" dt="2024-08-02T00:39:55.988" v="20" actId="1076"/>
          <ac:spMkLst>
            <pc:docMk/>
            <pc:sldMk cId="2569967748" sldId="341"/>
            <ac:spMk id="9" creationId="{22F9D874-8F01-2EC4-B505-BA9D9666DB3D}"/>
          </ac:spMkLst>
        </pc:spChg>
        <pc:spChg chg="add mod">
          <ac:chgData name="Paola Yadira Gibaja Cusi" userId="S::paola.gibaja@estela.com::f3575662-87c4-4041-911f-3ffe81db7be9" providerId="AD" clId="Web-{01A2FD90-9338-DEB7-990D-ACEAE76C7292}" dt="2024-08-02T00:43:51.760" v="48" actId="1076"/>
          <ac:spMkLst>
            <pc:docMk/>
            <pc:sldMk cId="2569967748" sldId="341"/>
            <ac:spMk id="13" creationId="{6A5679EB-7FAB-6A59-A143-2B8571110B20}"/>
          </ac:spMkLst>
        </pc:spChg>
        <pc:grpChg chg="add">
          <ac:chgData name="Paola Yadira Gibaja Cusi" userId="S::paola.gibaja@estela.com::f3575662-87c4-4041-911f-3ffe81db7be9" providerId="AD" clId="Web-{01A2FD90-9338-DEB7-990D-ACEAE76C7292}" dt="2024-08-02T00:44:11.573" v="51"/>
          <ac:grpSpMkLst>
            <pc:docMk/>
            <pc:sldMk cId="2569967748" sldId="341"/>
            <ac:grpSpMk id="15" creationId="{E4B39ACE-C160-B2DD-66B6-B288FCC5B2E5}"/>
          </ac:grpSpMkLst>
        </pc:grpChg>
        <pc:grpChg chg="add">
          <ac:chgData name="Paola Yadira Gibaja Cusi" userId="S::paola.gibaja@estela.com::f3575662-87c4-4041-911f-3ffe81db7be9" providerId="AD" clId="Web-{01A2FD90-9338-DEB7-990D-ACEAE76C7292}" dt="2024-08-02T00:44:18.464" v="52"/>
          <ac:grpSpMkLst>
            <pc:docMk/>
            <pc:sldMk cId="2569967748" sldId="341"/>
            <ac:grpSpMk id="16" creationId="{1895FE56-10B5-5B95-B52F-5F6B58A5D644}"/>
          </ac:grpSpMkLst>
        </pc:grpChg>
        <pc:picChg chg="add del mod modCrop">
          <ac:chgData name="Paola Yadira Gibaja Cusi" userId="S::paola.gibaja@estela.com::f3575662-87c4-4041-911f-3ffe81db7be9" providerId="AD" clId="Web-{01A2FD90-9338-DEB7-990D-ACEAE76C7292}" dt="2024-08-02T00:42:09.757" v="23"/>
          <ac:picMkLst>
            <pc:docMk/>
            <pc:sldMk cId="2569967748" sldId="341"/>
            <ac:picMk id="7" creationId="{DF5414C5-8197-28B3-52F4-C8174F52B383}"/>
          </ac:picMkLst>
        </pc:picChg>
        <pc:picChg chg="add mod modCrop">
          <ac:chgData name="Paola Yadira Gibaja Cusi" userId="S::paola.gibaja@estela.com::f3575662-87c4-4041-911f-3ffe81db7be9" providerId="AD" clId="Web-{01A2FD90-9338-DEB7-990D-ACEAE76C7292}" dt="2024-08-02T00:43:16.400" v="35" actId="1076"/>
          <ac:picMkLst>
            <pc:docMk/>
            <pc:sldMk cId="2569967748" sldId="341"/>
            <ac:picMk id="11" creationId="{54EFD317-5C6F-8172-EFB2-9B226165BC54}"/>
          </ac:picMkLst>
        </pc:picChg>
        <pc:picChg chg="add mod">
          <ac:chgData name="Paola Yadira Gibaja Cusi" userId="S::paola.gibaja@estela.com::f3575662-87c4-4041-911f-3ffe81db7be9" providerId="AD" clId="Web-{01A2FD90-9338-DEB7-990D-ACEAE76C7292}" dt="2024-08-02T00:43:57.932" v="50" actId="1076"/>
          <ac:picMkLst>
            <pc:docMk/>
            <pc:sldMk cId="2569967748" sldId="341"/>
            <ac:picMk id="14" creationId="{ACAA2A0C-7424-CE3B-A218-CFD3CE7E0A5E}"/>
          </ac:picMkLst>
        </pc:picChg>
      </pc:sldChg>
    </pc:docChg>
  </pc:docChgLst>
  <pc:docChgLst>
    <pc:chgData name="Melissa Gurdian" userId="S::melissa.gurdian@estela.com::f30cf7b4-e497-4345-9e25-402716406a1c" providerId="AD" clId="Web-{9579140E-1E81-C995-7171-292BEC6E95AD}"/>
    <pc:docChg chg="modSld">
      <pc:chgData name="Melissa Gurdian" userId="S::melissa.gurdian@estela.com::f30cf7b4-e497-4345-9e25-402716406a1c" providerId="AD" clId="Web-{9579140E-1E81-C995-7171-292BEC6E95AD}" dt="2024-07-30T21:55:02.280" v="1" actId="20577"/>
      <pc:docMkLst>
        <pc:docMk/>
      </pc:docMkLst>
      <pc:sldChg chg="modSp">
        <pc:chgData name="Melissa Gurdian" userId="S::melissa.gurdian@estela.com::f30cf7b4-e497-4345-9e25-402716406a1c" providerId="AD" clId="Web-{9579140E-1E81-C995-7171-292BEC6E95AD}" dt="2024-07-30T21:55:02.280" v="1" actId="20577"/>
        <pc:sldMkLst>
          <pc:docMk/>
          <pc:sldMk cId="2406273178" sldId="256"/>
        </pc:sldMkLst>
        <pc:spChg chg="mod">
          <ac:chgData name="Melissa Gurdian" userId="S::melissa.gurdian@estela.com::f30cf7b4-e497-4345-9e25-402716406a1c" providerId="AD" clId="Web-{9579140E-1E81-C995-7171-292BEC6E95AD}" dt="2024-07-30T21:55:02.280" v="1" actId="20577"/>
          <ac:spMkLst>
            <pc:docMk/>
            <pc:sldMk cId="2406273178" sldId="256"/>
            <ac:spMk id="2" creationId="{00000000-0000-0000-0000-000000000000}"/>
          </ac:spMkLst>
        </pc:spChg>
      </pc:sldChg>
    </pc:docChg>
  </pc:docChgLst>
  <pc:docChgLst>
    <pc:chgData name="Paola Yadira Gibaja Cusi" userId="S::paola.gibaja@estela.com::f3575662-87c4-4041-911f-3ffe81db7be9" providerId="AD" clId="Web-{186512FA-658F-7F84-B91E-6EF523775A1A}"/>
    <pc:docChg chg="addSld delSld">
      <pc:chgData name="Paola Yadira Gibaja Cusi" userId="S::paola.gibaja@estela.com::f3575662-87c4-4041-911f-3ffe81db7be9" providerId="AD" clId="Web-{186512FA-658F-7F84-B91E-6EF523775A1A}" dt="2024-08-01T23:40:38.157" v="1"/>
      <pc:docMkLst>
        <pc:docMk/>
      </pc:docMkLst>
      <pc:sldChg chg="add">
        <pc:chgData name="Paola Yadira Gibaja Cusi" userId="S::paola.gibaja@estela.com::f3575662-87c4-4041-911f-3ffe81db7be9" providerId="AD" clId="Web-{186512FA-658F-7F84-B91E-6EF523775A1A}" dt="2024-08-01T23:40:33.251" v="0"/>
        <pc:sldMkLst>
          <pc:docMk/>
          <pc:sldMk cId="2569967748" sldId="341"/>
        </pc:sldMkLst>
      </pc:sldChg>
      <pc:sldChg chg="del">
        <pc:chgData name="Paola Yadira Gibaja Cusi" userId="S::paola.gibaja@estela.com::f3575662-87c4-4041-911f-3ffe81db7be9" providerId="AD" clId="Web-{186512FA-658F-7F84-B91E-6EF523775A1A}" dt="2024-08-01T23:40:38.157" v="1"/>
        <pc:sldMkLst>
          <pc:docMk/>
          <pc:sldMk cId="1884696046" sldId="350"/>
        </pc:sldMkLst>
      </pc:sldChg>
    </pc:docChg>
  </pc:docChgLst>
  <pc:docChgLst>
    <pc:chgData name="Paola Yadira Gibaja Cusi" userId="876e573f-4e7f-49da-b470-4d944a36b62f" providerId="ADAL" clId="{DD4892DD-7BA6-4003-80D2-970614EC1261}"/>
    <pc:docChg chg="undo custSel addSld delSld modSld sldOrd">
      <pc:chgData name="Paola Yadira Gibaja Cusi" userId="876e573f-4e7f-49da-b470-4d944a36b62f" providerId="ADAL" clId="{DD4892DD-7BA6-4003-80D2-970614EC1261}" dt="2024-06-20T05:25:06.457" v="2096" actId="14100"/>
      <pc:docMkLst>
        <pc:docMk/>
      </pc:docMkLst>
      <pc:sldChg chg="addSp delSp modSp mod">
        <pc:chgData name="Paola Yadira Gibaja Cusi" userId="876e573f-4e7f-49da-b470-4d944a36b62f" providerId="ADAL" clId="{DD4892DD-7BA6-4003-80D2-970614EC1261}" dt="2024-06-20T05:12:39.072" v="1786"/>
        <pc:sldMkLst>
          <pc:docMk/>
          <pc:sldMk cId="2703481309" sldId="258"/>
        </pc:sldMkLst>
        <pc:spChg chg="add mod">
          <ac:chgData name="Paola Yadira Gibaja Cusi" userId="876e573f-4e7f-49da-b470-4d944a36b62f" providerId="ADAL" clId="{DD4892DD-7BA6-4003-80D2-970614EC1261}" dt="2024-06-20T05:12:39.072" v="1786"/>
          <ac:spMkLst>
            <pc:docMk/>
            <pc:sldMk cId="2703481309" sldId="258"/>
            <ac:spMk id="2" creationId="{8FCB676F-4C58-969A-9503-ED6728D4B830}"/>
          </ac:spMkLst>
        </pc:spChg>
        <pc:spChg chg="add mod">
          <ac:chgData name="Paola Yadira Gibaja Cusi" userId="876e573f-4e7f-49da-b470-4d944a36b62f" providerId="ADAL" clId="{DD4892DD-7BA6-4003-80D2-970614EC1261}" dt="2024-06-20T05:12:39.072" v="1786"/>
          <ac:spMkLst>
            <pc:docMk/>
            <pc:sldMk cId="2703481309" sldId="258"/>
            <ac:spMk id="3" creationId="{98918691-67B8-BF08-693A-88D0BD351E31}"/>
          </ac:spMkLst>
        </pc:spChg>
        <pc:spChg chg="del">
          <ac:chgData name="Paola Yadira Gibaja Cusi" userId="876e573f-4e7f-49da-b470-4d944a36b62f" providerId="ADAL" clId="{DD4892DD-7BA6-4003-80D2-970614EC1261}" dt="2024-06-20T05:12:29.559" v="1785" actId="478"/>
          <ac:spMkLst>
            <pc:docMk/>
            <pc:sldMk cId="2703481309" sldId="258"/>
            <ac:spMk id="27" creationId="{03855AA4-5864-6071-539C-349696D6D6FC}"/>
          </ac:spMkLst>
        </pc:spChg>
        <pc:spChg chg="del">
          <ac:chgData name="Paola Yadira Gibaja Cusi" userId="876e573f-4e7f-49da-b470-4d944a36b62f" providerId="ADAL" clId="{DD4892DD-7BA6-4003-80D2-970614EC1261}" dt="2024-06-20T05:12:26.873" v="1784" actId="478"/>
          <ac:spMkLst>
            <pc:docMk/>
            <pc:sldMk cId="2703481309" sldId="258"/>
            <ac:spMk id="28" creationId="{AD24AB2D-3D48-931F-E627-0DB6B7C4C95B}"/>
          </ac:spMkLst>
        </pc:spChg>
        <pc:spChg chg="del">
          <ac:chgData name="Paola Yadira Gibaja Cusi" userId="876e573f-4e7f-49da-b470-4d944a36b62f" providerId="ADAL" clId="{DD4892DD-7BA6-4003-80D2-970614EC1261}" dt="2024-06-20T05:12:26.873" v="1784" actId="478"/>
          <ac:spMkLst>
            <pc:docMk/>
            <pc:sldMk cId="2703481309" sldId="258"/>
            <ac:spMk id="29" creationId="{41C8434C-A587-9D10-C86A-6D4FD9E1D0BE}"/>
          </ac:spMkLst>
        </pc:spChg>
        <pc:spChg chg="del">
          <ac:chgData name="Paola Yadira Gibaja Cusi" userId="876e573f-4e7f-49da-b470-4d944a36b62f" providerId="ADAL" clId="{DD4892DD-7BA6-4003-80D2-970614EC1261}" dt="2024-06-20T05:12:26.873" v="1784" actId="478"/>
          <ac:spMkLst>
            <pc:docMk/>
            <pc:sldMk cId="2703481309" sldId="258"/>
            <ac:spMk id="46" creationId="{4207C811-FFFD-4492-4F28-8D2283F274A7}"/>
          </ac:spMkLst>
        </pc:spChg>
        <pc:spChg chg="del">
          <ac:chgData name="Paola Yadira Gibaja Cusi" userId="876e573f-4e7f-49da-b470-4d944a36b62f" providerId="ADAL" clId="{DD4892DD-7BA6-4003-80D2-970614EC1261}" dt="2024-06-20T05:12:26.873" v="1784" actId="478"/>
          <ac:spMkLst>
            <pc:docMk/>
            <pc:sldMk cId="2703481309" sldId="258"/>
            <ac:spMk id="47" creationId="{F1272AB9-EB42-23FA-00E3-5A57DA3B6693}"/>
          </ac:spMkLst>
        </pc:spChg>
        <pc:spChg chg="del">
          <ac:chgData name="Paola Yadira Gibaja Cusi" userId="876e573f-4e7f-49da-b470-4d944a36b62f" providerId="ADAL" clId="{DD4892DD-7BA6-4003-80D2-970614EC1261}" dt="2024-06-20T05:12:26.873" v="1784" actId="478"/>
          <ac:spMkLst>
            <pc:docMk/>
            <pc:sldMk cId="2703481309" sldId="258"/>
            <ac:spMk id="49" creationId="{874C5530-681A-331B-BE4B-617CACF61BC9}"/>
          </ac:spMkLst>
        </pc:spChg>
        <pc:spChg chg="del">
          <ac:chgData name="Paola Yadira Gibaja Cusi" userId="876e573f-4e7f-49da-b470-4d944a36b62f" providerId="ADAL" clId="{DD4892DD-7BA6-4003-80D2-970614EC1261}" dt="2024-06-20T05:12:26.873" v="1784" actId="478"/>
          <ac:spMkLst>
            <pc:docMk/>
            <pc:sldMk cId="2703481309" sldId="258"/>
            <ac:spMk id="50" creationId="{3A88F53C-EA87-26BE-CFBB-D44D9C92A796}"/>
          </ac:spMkLst>
        </pc:spChg>
        <pc:grpChg chg="add mod">
          <ac:chgData name="Paola Yadira Gibaja Cusi" userId="876e573f-4e7f-49da-b470-4d944a36b62f" providerId="ADAL" clId="{DD4892DD-7BA6-4003-80D2-970614EC1261}" dt="2024-06-20T05:12:39.072" v="1786"/>
          <ac:grpSpMkLst>
            <pc:docMk/>
            <pc:sldMk cId="2703481309" sldId="258"/>
            <ac:grpSpMk id="4" creationId="{1EDFB030-CD01-DBBB-7DD1-7C327113EF5B}"/>
          </ac:grpSpMkLst>
        </pc:grpChg>
        <pc:grpChg chg="del">
          <ac:chgData name="Paola Yadira Gibaja Cusi" userId="876e573f-4e7f-49da-b470-4d944a36b62f" providerId="ADAL" clId="{DD4892DD-7BA6-4003-80D2-970614EC1261}" dt="2024-06-20T05:12:26.873" v="1784" actId="478"/>
          <ac:grpSpMkLst>
            <pc:docMk/>
            <pc:sldMk cId="2703481309" sldId="258"/>
            <ac:grpSpMk id="45" creationId="{D94B8667-6ECA-4433-2770-77192CF8C1B8}"/>
          </ac:grpSpMkLst>
        </pc:grpChg>
        <pc:picChg chg="mod">
          <ac:chgData name="Paola Yadira Gibaja Cusi" userId="876e573f-4e7f-49da-b470-4d944a36b62f" providerId="ADAL" clId="{DD4892DD-7BA6-4003-80D2-970614EC1261}" dt="2024-06-20T05:12:39.072" v="1786"/>
          <ac:picMkLst>
            <pc:docMk/>
            <pc:sldMk cId="2703481309" sldId="258"/>
            <ac:picMk id="5" creationId="{02F3AAD6-8562-E761-E90D-DC193C2361F2}"/>
          </ac:picMkLst>
        </pc:picChg>
        <pc:picChg chg="mod">
          <ac:chgData name="Paola Yadira Gibaja Cusi" userId="876e573f-4e7f-49da-b470-4d944a36b62f" providerId="ADAL" clId="{DD4892DD-7BA6-4003-80D2-970614EC1261}" dt="2024-06-20T05:12:39.072" v="1786"/>
          <ac:picMkLst>
            <pc:docMk/>
            <pc:sldMk cId="2703481309" sldId="258"/>
            <ac:picMk id="6" creationId="{C3F5EA72-6016-9556-C950-A12D25066D21}"/>
          </ac:picMkLst>
        </pc:picChg>
        <pc:picChg chg="mod">
          <ac:chgData name="Paola Yadira Gibaja Cusi" userId="876e573f-4e7f-49da-b470-4d944a36b62f" providerId="ADAL" clId="{DD4892DD-7BA6-4003-80D2-970614EC1261}" dt="2024-06-20T05:12:39.072" v="1786"/>
          <ac:picMkLst>
            <pc:docMk/>
            <pc:sldMk cId="2703481309" sldId="258"/>
            <ac:picMk id="7" creationId="{F9952F6B-BD4E-48B3-8115-BF6B52650427}"/>
          </ac:picMkLst>
        </pc:picChg>
        <pc:picChg chg="mod">
          <ac:chgData name="Paola Yadira Gibaja Cusi" userId="876e573f-4e7f-49da-b470-4d944a36b62f" providerId="ADAL" clId="{DD4892DD-7BA6-4003-80D2-970614EC1261}" dt="2024-06-20T05:12:39.072" v="1786"/>
          <ac:picMkLst>
            <pc:docMk/>
            <pc:sldMk cId="2703481309" sldId="258"/>
            <ac:picMk id="8" creationId="{B5C8A06F-ACC6-2BFD-168C-E9B8491B821C}"/>
          </ac:picMkLst>
        </pc:picChg>
        <pc:picChg chg="mod">
          <ac:chgData name="Paola Yadira Gibaja Cusi" userId="876e573f-4e7f-49da-b470-4d944a36b62f" providerId="ADAL" clId="{DD4892DD-7BA6-4003-80D2-970614EC1261}" dt="2024-06-20T05:12:39.072" v="1786"/>
          <ac:picMkLst>
            <pc:docMk/>
            <pc:sldMk cId="2703481309" sldId="258"/>
            <ac:picMk id="9" creationId="{AF067319-E47A-CE8D-AA16-A5FE2ED39BD7}"/>
          </ac:picMkLst>
        </pc:picChg>
        <pc:picChg chg="mod">
          <ac:chgData name="Paola Yadira Gibaja Cusi" userId="876e573f-4e7f-49da-b470-4d944a36b62f" providerId="ADAL" clId="{DD4892DD-7BA6-4003-80D2-970614EC1261}" dt="2024-06-20T05:12:39.072" v="1786"/>
          <ac:picMkLst>
            <pc:docMk/>
            <pc:sldMk cId="2703481309" sldId="258"/>
            <ac:picMk id="10" creationId="{F03F73DB-3CA8-7550-4003-48929531EC14}"/>
          </ac:picMkLst>
        </pc:picChg>
        <pc:picChg chg="mod">
          <ac:chgData name="Paola Yadira Gibaja Cusi" userId="876e573f-4e7f-49da-b470-4d944a36b62f" providerId="ADAL" clId="{DD4892DD-7BA6-4003-80D2-970614EC1261}" dt="2024-06-20T05:12:39.072" v="1786"/>
          <ac:picMkLst>
            <pc:docMk/>
            <pc:sldMk cId="2703481309" sldId="258"/>
            <ac:picMk id="11" creationId="{76D973BF-FC93-541E-C857-D06B0ADBBF4F}"/>
          </ac:picMkLst>
        </pc:picChg>
        <pc:picChg chg="mod">
          <ac:chgData name="Paola Yadira Gibaja Cusi" userId="876e573f-4e7f-49da-b470-4d944a36b62f" providerId="ADAL" clId="{DD4892DD-7BA6-4003-80D2-970614EC1261}" dt="2024-06-20T05:12:39.072" v="1786"/>
          <ac:picMkLst>
            <pc:docMk/>
            <pc:sldMk cId="2703481309" sldId="258"/>
            <ac:picMk id="12" creationId="{465D4947-452D-4EFE-C0EC-AC05C367ADB7}"/>
          </ac:picMkLst>
        </pc:picChg>
        <pc:picChg chg="mod">
          <ac:chgData name="Paola Yadira Gibaja Cusi" userId="876e573f-4e7f-49da-b470-4d944a36b62f" providerId="ADAL" clId="{DD4892DD-7BA6-4003-80D2-970614EC1261}" dt="2024-06-20T05:12:39.072" v="1786"/>
          <ac:picMkLst>
            <pc:docMk/>
            <pc:sldMk cId="2703481309" sldId="258"/>
            <ac:picMk id="13" creationId="{86244585-8123-7EDD-98DC-E27F850D71C2}"/>
          </ac:picMkLst>
        </pc:picChg>
        <pc:picChg chg="mod">
          <ac:chgData name="Paola Yadira Gibaja Cusi" userId="876e573f-4e7f-49da-b470-4d944a36b62f" providerId="ADAL" clId="{DD4892DD-7BA6-4003-80D2-970614EC1261}" dt="2024-06-20T05:12:39.072" v="1786"/>
          <ac:picMkLst>
            <pc:docMk/>
            <pc:sldMk cId="2703481309" sldId="258"/>
            <ac:picMk id="14" creationId="{F8B3B2BC-1394-E5BB-367E-071F45722B7B}"/>
          </ac:picMkLst>
        </pc:picChg>
        <pc:picChg chg="mod">
          <ac:chgData name="Paola Yadira Gibaja Cusi" userId="876e573f-4e7f-49da-b470-4d944a36b62f" providerId="ADAL" clId="{DD4892DD-7BA6-4003-80D2-970614EC1261}" dt="2024-06-20T05:12:39.072" v="1786"/>
          <ac:picMkLst>
            <pc:docMk/>
            <pc:sldMk cId="2703481309" sldId="258"/>
            <ac:picMk id="15" creationId="{61CF729D-8A6C-32CD-2C46-0C2836EDEDF4}"/>
          </ac:picMkLst>
        </pc:picChg>
        <pc:picChg chg="mod">
          <ac:chgData name="Paola Yadira Gibaja Cusi" userId="876e573f-4e7f-49da-b470-4d944a36b62f" providerId="ADAL" clId="{DD4892DD-7BA6-4003-80D2-970614EC1261}" dt="2024-06-20T05:12:39.072" v="1786"/>
          <ac:picMkLst>
            <pc:docMk/>
            <pc:sldMk cId="2703481309" sldId="258"/>
            <ac:picMk id="16" creationId="{653004B0-060C-06C5-17E9-F210A5DD32B9}"/>
          </ac:picMkLst>
        </pc:picChg>
        <pc:picChg chg="mod">
          <ac:chgData name="Paola Yadira Gibaja Cusi" userId="876e573f-4e7f-49da-b470-4d944a36b62f" providerId="ADAL" clId="{DD4892DD-7BA6-4003-80D2-970614EC1261}" dt="2024-06-20T05:12:39.072" v="1786"/>
          <ac:picMkLst>
            <pc:docMk/>
            <pc:sldMk cId="2703481309" sldId="258"/>
            <ac:picMk id="17" creationId="{FB219729-C7D0-B332-4D98-57D5C436BE51}"/>
          </ac:picMkLst>
        </pc:picChg>
        <pc:picChg chg="mod">
          <ac:chgData name="Paola Yadira Gibaja Cusi" userId="876e573f-4e7f-49da-b470-4d944a36b62f" providerId="ADAL" clId="{DD4892DD-7BA6-4003-80D2-970614EC1261}" dt="2024-06-20T05:12:39.072" v="1786"/>
          <ac:picMkLst>
            <pc:docMk/>
            <pc:sldMk cId="2703481309" sldId="258"/>
            <ac:picMk id="18" creationId="{E8A70CED-A417-234D-4AD3-268C2D6C64C3}"/>
          </ac:picMkLst>
        </pc:picChg>
        <pc:picChg chg="mod">
          <ac:chgData name="Paola Yadira Gibaja Cusi" userId="876e573f-4e7f-49da-b470-4d944a36b62f" providerId="ADAL" clId="{DD4892DD-7BA6-4003-80D2-970614EC1261}" dt="2024-06-20T05:12:39.072" v="1786"/>
          <ac:picMkLst>
            <pc:docMk/>
            <pc:sldMk cId="2703481309" sldId="258"/>
            <ac:picMk id="19" creationId="{E9E78820-CAF5-6740-5EFC-8EF88BFF627C}"/>
          </ac:picMkLst>
        </pc:picChg>
        <pc:picChg chg="mod">
          <ac:chgData name="Paola Yadira Gibaja Cusi" userId="876e573f-4e7f-49da-b470-4d944a36b62f" providerId="ADAL" clId="{DD4892DD-7BA6-4003-80D2-970614EC1261}" dt="2024-06-20T05:12:39.072" v="1786"/>
          <ac:picMkLst>
            <pc:docMk/>
            <pc:sldMk cId="2703481309" sldId="258"/>
            <ac:picMk id="20" creationId="{7B2FA3D0-E827-88D5-DDBB-5A0DDA1912EC}"/>
          </ac:picMkLst>
        </pc:picChg>
        <pc:picChg chg="mod">
          <ac:chgData name="Paola Yadira Gibaja Cusi" userId="876e573f-4e7f-49da-b470-4d944a36b62f" providerId="ADAL" clId="{DD4892DD-7BA6-4003-80D2-970614EC1261}" dt="2024-06-20T05:12:39.072" v="1786"/>
          <ac:picMkLst>
            <pc:docMk/>
            <pc:sldMk cId="2703481309" sldId="258"/>
            <ac:picMk id="21" creationId="{EF72845C-9A0D-44B7-0FCB-C42C991833B8}"/>
          </ac:picMkLst>
        </pc:picChg>
        <pc:picChg chg="mod">
          <ac:chgData name="Paola Yadira Gibaja Cusi" userId="876e573f-4e7f-49da-b470-4d944a36b62f" providerId="ADAL" clId="{DD4892DD-7BA6-4003-80D2-970614EC1261}" dt="2024-06-20T05:12:39.072" v="1786"/>
          <ac:picMkLst>
            <pc:docMk/>
            <pc:sldMk cId="2703481309" sldId="258"/>
            <ac:picMk id="22" creationId="{3B93B648-CB30-7AFD-75B3-9ED777C6CD46}"/>
          </ac:picMkLst>
        </pc:picChg>
        <pc:picChg chg="mod">
          <ac:chgData name="Paola Yadira Gibaja Cusi" userId="876e573f-4e7f-49da-b470-4d944a36b62f" providerId="ADAL" clId="{DD4892DD-7BA6-4003-80D2-970614EC1261}" dt="2024-06-20T05:12:39.072" v="1786"/>
          <ac:picMkLst>
            <pc:docMk/>
            <pc:sldMk cId="2703481309" sldId="258"/>
            <ac:picMk id="23" creationId="{DD1C97BC-0FD0-5831-4215-3AF4C00CD45D}"/>
          </ac:picMkLst>
        </pc:picChg>
        <pc:picChg chg="mod">
          <ac:chgData name="Paola Yadira Gibaja Cusi" userId="876e573f-4e7f-49da-b470-4d944a36b62f" providerId="ADAL" clId="{DD4892DD-7BA6-4003-80D2-970614EC1261}" dt="2024-06-20T05:12:39.072" v="1786"/>
          <ac:picMkLst>
            <pc:docMk/>
            <pc:sldMk cId="2703481309" sldId="258"/>
            <ac:picMk id="24" creationId="{178E91C0-6348-EFC0-5585-2483501AD2D7}"/>
          </ac:picMkLst>
        </pc:picChg>
        <pc:picChg chg="mod">
          <ac:chgData name="Paola Yadira Gibaja Cusi" userId="876e573f-4e7f-49da-b470-4d944a36b62f" providerId="ADAL" clId="{DD4892DD-7BA6-4003-80D2-970614EC1261}" dt="2024-06-20T05:12:39.072" v="1786"/>
          <ac:picMkLst>
            <pc:docMk/>
            <pc:sldMk cId="2703481309" sldId="258"/>
            <ac:picMk id="26" creationId="{FA379342-BE06-9AEA-F10C-69312729CE47}"/>
          </ac:picMkLst>
        </pc:picChg>
        <pc:picChg chg="mod">
          <ac:chgData name="Paola Yadira Gibaja Cusi" userId="876e573f-4e7f-49da-b470-4d944a36b62f" providerId="ADAL" clId="{DD4892DD-7BA6-4003-80D2-970614EC1261}" dt="2024-06-20T05:12:39.072" v="1786"/>
          <ac:picMkLst>
            <pc:docMk/>
            <pc:sldMk cId="2703481309" sldId="258"/>
            <ac:picMk id="30" creationId="{ED07F88E-2036-88E3-8EAB-9DD3BE21941E}"/>
          </ac:picMkLst>
        </pc:picChg>
        <pc:picChg chg="mod">
          <ac:chgData name="Paola Yadira Gibaja Cusi" userId="876e573f-4e7f-49da-b470-4d944a36b62f" providerId="ADAL" clId="{DD4892DD-7BA6-4003-80D2-970614EC1261}" dt="2024-06-20T05:12:39.072" v="1786"/>
          <ac:picMkLst>
            <pc:docMk/>
            <pc:sldMk cId="2703481309" sldId="258"/>
            <ac:picMk id="31" creationId="{87CE2671-BC63-CC65-AD98-1EA8A5E6709A}"/>
          </ac:picMkLst>
        </pc:picChg>
        <pc:picChg chg="mod">
          <ac:chgData name="Paola Yadira Gibaja Cusi" userId="876e573f-4e7f-49da-b470-4d944a36b62f" providerId="ADAL" clId="{DD4892DD-7BA6-4003-80D2-970614EC1261}" dt="2024-06-20T05:12:39.072" v="1786"/>
          <ac:picMkLst>
            <pc:docMk/>
            <pc:sldMk cId="2703481309" sldId="258"/>
            <ac:picMk id="35" creationId="{E4FFF2D6-113B-9DC9-E3DD-02D20EEA187B}"/>
          </ac:picMkLst>
        </pc:picChg>
        <pc:picChg chg="mod">
          <ac:chgData name="Paola Yadira Gibaja Cusi" userId="876e573f-4e7f-49da-b470-4d944a36b62f" providerId="ADAL" clId="{DD4892DD-7BA6-4003-80D2-970614EC1261}" dt="2024-06-20T05:12:39.072" v="1786"/>
          <ac:picMkLst>
            <pc:docMk/>
            <pc:sldMk cId="2703481309" sldId="258"/>
            <ac:picMk id="36" creationId="{DBEF986B-997D-EEA8-E9C5-156C0DF078B6}"/>
          </ac:picMkLst>
        </pc:picChg>
        <pc:picChg chg="mod">
          <ac:chgData name="Paola Yadira Gibaja Cusi" userId="876e573f-4e7f-49da-b470-4d944a36b62f" providerId="ADAL" clId="{DD4892DD-7BA6-4003-80D2-970614EC1261}" dt="2024-06-20T05:12:39.072" v="1786"/>
          <ac:picMkLst>
            <pc:docMk/>
            <pc:sldMk cId="2703481309" sldId="258"/>
            <ac:picMk id="37" creationId="{24751F40-A23D-1B75-79EE-9B140E563EC3}"/>
          </ac:picMkLst>
        </pc:picChg>
        <pc:picChg chg="mod">
          <ac:chgData name="Paola Yadira Gibaja Cusi" userId="876e573f-4e7f-49da-b470-4d944a36b62f" providerId="ADAL" clId="{DD4892DD-7BA6-4003-80D2-970614EC1261}" dt="2024-06-20T05:12:39.072" v="1786"/>
          <ac:picMkLst>
            <pc:docMk/>
            <pc:sldMk cId="2703481309" sldId="258"/>
            <ac:picMk id="38" creationId="{4E3E7563-717A-9EAB-BF48-C42BD31285B4}"/>
          </ac:picMkLst>
        </pc:picChg>
        <pc:picChg chg="mod">
          <ac:chgData name="Paola Yadira Gibaja Cusi" userId="876e573f-4e7f-49da-b470-4d944a36b62f" providerId="ADAL" clId="{DD4892DD-7BA6-4003-80D2-970614EC1261}" dt="2024-06-20T05:12:39.072" v="1786"/>
          <ac:picMkLst>
            <pc:docMk/>
            <pc:sldMk cId="2703481309" sldId="258"/>
            <ac:picMk id="39" creationId="{56230EB3-7D93-1414-DA79-5132F3FE9DDA}"/>
          </ac:picMkLst>
        </pc:picChg>
        <pc:picChg chg="mod">
          <ac:chgData name="Paola Yadira Gibaja Cusi" userId="876e573f-4e7f-49da-b470-4d944a36b62f" providerId="ADAL" clId="{DD4892DD-7BA6-4003-80D2-970614EC1261}" dt="2024-06-20T05:12:39.072" v="1786"/>
          <ac:picMkLst>
            <pc:docMk/>
            <pc:sldMk cId="2703481309" sldId="258"/>
            <ac:picMk id="42" creationId="{2640A667-2CD4-318E-D80A-D23FF7104A94}"/>
          </ac:picMkLst>
        </pc:picChg>
        <pc:picChg chg="mod">
          <ac:chgData name="Paola Yadira Gibaja Cusi" userId="876e573f-4e7f-49da-b470-4d944a36b62f" providerId="ADAL" clId="{DD4892DD-7BA6-4003-80D2-970614EC1261}" dt="2024-06-20T05:12:39.072" v="1786"/>
          <ac:picMkLst>
            <pc:docMk/>
            <pc:sldMk cId="2703481309" sldId="258"/>
            <ac:picMk id="43" creationId="{5CF07009-D5B5-CF96-852F-3BFECEC88608}"/>
          </ac:picMkLst>
        </pc:picChg>
        <pc:picChg chg="mod">
          <ac:chgData name="Paola Yadira Gibaja Cusi" userId="876e573f-4e7f-49da-b470-4d944a36b62f" providerId="ADAL" clId="{DD4892DD-7BA6-4003-80D2-970614EC1261}" dt="2024-06-20T05:12:39.072" v="1786"/>
          <ac:picMkLst>
            <pc:docMk/>
            <pc:sldMk cId="2703481309" sldId="258"/>
            <ac:picMk id="48" creationId="{B7E20530-8E08-D86F-17DB-92B1E9A23793}"/>
          </ac:picMkLst>
        </pc:picChg>
        <pc:picChg chg="mod">
          <ac:chgData name="Paola Yadira Gibaja Cusi" userId="876e573f-4e7f-49da-b470-4d944a36b62f" providerId="ADAL" clId="{DD4892DD-7BA6-4003-80D2-970614EC1261}" dt="2024-06-20T05:12:39.072" v="1786"/>
          <ac:picMkLst>
            <pc:docMk/>
            <pc:sldMk cId="2703481309" sldId="258"/>
            <ac:picMk id="51" creationId="{BC061850-19CA-153F-AC0D-5C572813DA2A}"/>
          </ac:picMkLst>
        </pc:picChg>
        <pc:picChg chg="mod">
          <ac:chgData name="Paola Yadira Gibaja Cusi" userId="876e573f-4e7f-49da-b470-4d944a36b62f" providerId="ADAL" clId="{DD4892DD-7BA6-4003-80D2-970614EC1261}" dt="2024-06-20T05:12:39.072" v="1786"/>
          <ac:picMkLst>
            <pc:docMk/>
            <pc:sldMk cId="2703481309" sldId="258"/>
            <ac:picMk id="52" creationId="{3478A8DF-CC89-F634-37D0-BC92B2955EA9}"/>
          </ac:picMkLst>
        </pc:picChg>
        <pc:picChg chg="mod">
          <ac:chgData name="Paola Yadira Gibaja Cusi" userId="876e573f-4e7f-49da-b470-4d944a36b62f" providerId="ADAL" clId="{DD4892DD-7BA6-4003-80D2-970614EC1261}" dt="2024-06-20T05:12:39.072" v="1786"/>
          <ac:picMkLst>
            <pc:docMk/>
            <pc:sldMk cId="2703481309" sldId="258"/>
            <ac:picMk id="53" creationId="{B488F720-CE85-233B-1055-19FA0649D9BD}"/>
          </ac:picMkLst>
        </pc:picChg>
        <pc:picChg chg="mod">
          <ac:chgData name="Paola Yadira Gibaja Cusi" userId="876e573f-4e7f-49da-b470-4d944a36b62f" providerId="ADAL" clId="{DD4892DD-7BA6-4003-80D2-970614EC1261}" dt="2024-06-20T05:12:39.072" v="1786"/>
          <ac:picMkLst>
            <pc:docMk/>
            <pc:sldMk cId="2703481309" sldId="258"/>
            <ac:picMk id="54" creationId="{D11A01B0-50A2-E4B7-39DA-7740ED26AF94}"/>
          </ac:picMkLst>
        </pc:picChg>
        <pc:picChg chg="mod">
          <ac:chgData name="Paola Yadira Gibaja Cusi" userId="876e573f-4e7f-49da-b470-4d944a36b62f" providerId="ADAL" clId="{DD4892DD-7BA6-4003-80D2-970614EC1261}" dt="2024-06-20T05:12:39.072" v="1786"/>
          <ac:picMkLst>
            <pc:docMk/>
            <pc:sldMk cId="2703481309" sldId="258"/>
            <ac:picMk id="55" creationId="{5456C2E4-575A-42A0-520F-AA44327A5818}"/>
          </ac:picMkLst>
        </pc:picChg>
        <pc:picChg chg="mod">
          <ac:chgData name="Paola Yadira Gibaja Cusi" userId="876e573f-4e7f-49da-b470-4d944a36b62f" providerId="ADAL" clId="{DD4892DD-7BA6-4003-80D2-970614EC1261}" dt="2024-06-20T05:12:39.072" v="1786"/>
          <ac:picMkLst>
            <pc:docMk/>
            <pc:sldMk cId="2703481309" sldId="258"/>
            <ac:picMk id="56" creationId="{5489D604-281F-3E48-E1F3-F85C5742F117}"/>
          </ac:picMkLst>
        </pc:picChg>
        <pc:picChg chg="mod">
          <ac:chgData name="Paola Yadira Gibaja Cusi" userId="876e573f-4e7f-49da-b470-4d944a36b62f" providerId="ADAL" clId="{DD4892DD-7BA6-4003-80D2-970614EC1261}" dt="2024-06-20T05:12:39.072" v="1786"/>
          <ac:picMkLst>
            <pc:docMk/>
            <pc:sldMk cId="2703481309" sldId="258"/>
            <ac:picMk id="57" creationId="{C6E1B435-9DD3-587B-5CCD-290F744AEDB0}"/>
          </ac:picMkLst>
        </pc:picChg>
        <pc:picChg chg="mod">
          <ac:chgData name="Paola Yadira Gibaja Cusi" userId="876e573f-4e7f-49da-b470-4d944a36b62f" providerId="ADAL" clId="{DD4892DD-7BA6-4003-80D2-970614EC1261}" dt="2024-06-20T05:12:39.072" v="1786"/>
          <ac:picMkLst>
            <pc:docMk/>
            <pc:sldMk cId="2703481309" sldId="258"/>
            <ac:picMk id="58" creationId="{2A75D673-8900-FB5B-D567-8FB3A6DB0DFF}"/>
          </ac:picMkLst>
        </pc:picChg>
        <pc:picChg chg="mod">
          <ac:chgData name="Paola Yadira Gibaja Cusi" userId="876e573f-4e7f-49da-b470-4d944a36b62f" providerId="ADAL" clId="{DD4892DD-7BA6-4003-80D2-970614EC1261}" dt="2024-06-20T05:12:39.072" v="1786"/>
          <ac:picMkLst>
            <pc:docMk/>
            <pc:sldMk cId="2703481309" sldId="258"/>
            <ac:picMk id="59" creationId="{355D1812-2061-1EE2-E1DA-4E38728E4495}"/>
          </ac:picMkLst>
        </pc:picChg>
        <pc:picChg chg="mod">
          <ac:chgData name="Paola Yadira Gibaja Cusi" userId="876e573f-4e7f-49da-b470-4d944a36b62f" providerId="ADAL" clId="{DD4892DD-7BA6-4003-80D2-970614EC1261}" dt="2024-06-20T05:12:39.072" v="1786"/>
          <ac:picMkLst>
            <pc:docMk/>
            <pc:sldMk cId="2703481309" sldId="258"/>
            <ac:picMk id="60" creationId="{C53CF277-34E8-329A-4392-0C5845A46F1D}"/>
          </ac:picMkLst>
        </pc:picChg>
        <pc:picChg chg="mod">
          <ac:chgData name="Paola Yadira Gibaja Cusi" userId="876e573f-4e7f-49da-b470-4d944a36b62f" providerId="ADAL" clId="{DD4892DD-7BA6-4003-80D2-970614EC1261}" dt="2024-06-20T05:12:39.072" v="1786"/>
          <ac:picMkLst>
            <pc:docMk/>
            <pc:sldMk cId="2703481309" sldId="258"/>
            <ac:picMk id="61" creationId="{9E939B97-D45B-C0C5-A3C9-86FC78568456}"/>
          </ac:picMkLst>
        </pc:picChg>
        <pc:picChg chg="mod">
          <ac:chgData name="Paola Yadira Gibaja Cusi" userId="876e573f-4e7f-49da-b470-4d944a36b62f" providerId="ADAL" clId="{DD4892DD-7BA6-4003-80D2-970614EC1261}" dt="2024-06-20T05:12:39.072" v="1786"/>
          <ac:picMkLst>
            <pc:docMk/>
            <pc:sldMk cId="2703481309" sldId="258"/>
            <ac:picMk id="62" creationId="{4F12E88F-18A3-7B17-3982-8AC8064EE405}"/>
          </ac:picMkLst>
        </pc:picChg>
        <pc:picChg chg="mod">
          <ac:chgData name="Paola Yadira Gibaja Cusi" userId="876e573f-4e7f-49da-b470-4d944a36b62f" providerId="ADAL" clId="{DD4892DD-7BA6-4003-80D2-970614EC1261}" dt="2024-06-20T05:12:39.072" v="1786"/>
          <ac:picMkLst>
            <pc:docMk/>
            <pc:sldMk cId="2703481309" sldId="258"/>
            <ac:picMk id="63" creationId="{E02C8C76-6E4E-26EE-B1CD-E05BC706747E}"/>
          </ac:picMkLst>
        </pc:picChg>
        <pc:picChg chg="mod">
          <ac:chgData name="Paola Yadira Gibaja Cusi" userId="876e573f-4e7f-49da-b470-4d944a36b62f" providerId="ADAL" clId="{DD4892DD-7BA6-4003-80D2-970614EC1261}" dt="2024-06-20T05:12:39.072" v="1786"/>
          <ac:picMkLst>
            <pc:docMk/>
            <pc:sldMk cId="2703481309" sldId="258"/>
            <ac:picMk id="64" creationId="{EB733AC1-96AC-CA95-200E-8E1900A50E69}"/>
          </ac:picMkLst>
        </pc:picChg>
        <pc:picChg chg="mod">
          <ac:chgData name="Paola Yadira Gibaja Cusi" userId="876e573f-4e7f-49da-b470-4d944a36b62f" providerId="ADAL" clId="{DD4892DD-7BA6-4003-80D2-970614EC1261}" dt="2024-06-20T05:12:39.072" v="1786"/>
          <ac:picMkLst>
            <pc:docMk/>
            <pc:sldMk cId="2703481309" sldId="258"/>
            <ac:picMk id="65" creationId="{64E865C6-898E-B40A-5941-59CA4CAF5392}"/>
          </ac:picMkLst>
        </pc:picChg>
        <pc:picChg chg="mod">
          <ac:chgData name="Paola Yadira Gibaja Cusi" userId="876e573f-4e7f-49da-b470-4d944a36b62f" providerId="ADAL" clId="{DD4892DD-7BA6-4003-80D2-970614EC1261}" dt="2024-06-20T05:12:39.072" v="1786"/>
          <ac:picMkLst>
            <pc:docMk/>
            <pc:sldMk cId="2703481309" sldId="258"/>
            <ac:picMk id="66" creationId="{7A6D48CC-8F5A-361F-01FA-6E977A2D804B}"/>
          </ac:picMkLst>
        </pc:picChg>
        <pc:picChg chg="mod">
          <ac:chgData name="Paola Yadira Gibaja Cusi" userId="876e573f-4e7f-49da-b470-4d944a36b62f" providerId="ADAL" clId="{DD4892DD-7BA6-4003-80D2-970614EC1261}" dt="2024-06-20T05:12:39.072" v="1786"/>
          <ac:picMkLst>
            <pc:docMk/>
            <pc:sldMk cId="2703481309" sldId="258"/>
            <ac:picMk id="67" creationId="{317EE754-B914-DC52-4DB6-1BB6261DA81A}"/>
          </ac:picMkLst>
        </pc:picChg>
        <pc:picChg chg="mod">
          <ac:chgData name="Paola Yadira Gibaja Cusi" userId="876e573f-4e7f-49da-b470-4d944a36b62f" providerId="ADAL" clId="{DD4892DD-7BA6-4003-80D2-970614EC1261}" dt="2024-06-20T05:12:39.072" v="1786"/>
          <ac:picMkLst>
            <pc:docMk/>
            <pc:sldMk cId="2703481309" sldId="258"/>
            <ac:picMk id="68" creationId="{612380A8-C18C-3F6C-D4CA-1EC7DA68164B}"/>
          </ac:picMkLst>
        </pc:picChg>
        <pc:picChg chg="mod">
          <ac:chgData name="Paola Yadira Gibaja Cusi" userId="876e573f-4e7f-49da-b470-4d944a36b62f" providerId="ADAL" clId="{DD4892DD-7BA6-4003-80D2-970614EC1261}" dt="2024-06-20T05:12:39.072" v="1786"/>
          <ac:picMkLst>
            <pc:docMk/>
            <pc:sldMk cId="2703481309" sldId="258"/>
            <ac:picMk id="69" creationId="{75EA75A6-E723-D9A5-BCD9-46CFFFEF6AC7}"/>
          </ac:picMkLst>
        </pc:picChg>
        <pc:picChg chg="mod">
          <ac:chgData name="Paola Yadira Gibaja Cusi" userId="876e573f-4e7f-49da-b470-4d944a36b62f" providerId="ADAL" clId="{DD4892DD-7BA6-4003-80D2-970614EC1261}" dt="2024-06-20T05:12:39.072" v="1786"/>
          <ac:picMkLst>
            <pc:docMk/>
            <pc:sldMk cId="2703481309" sldId="258"/>
            <ac:picMk id="70" creationId="{A0BA1C90-0ABC-0624-1729-5980B6737CA0}"/>
          </ac:picMkLst>
        </pc:picChg>
        <pc:picChg chg="mod">
          <ac:chgData name="Paola Yadira Gibaja Cusi" userId="876e573f-4e7f-49da-b470-4d944a36b62f" providerId="ADAL" clId="{DD4892DD-7BA6-4003-80D2-970614EC1261}" dt="2024-06-20T05:12:39.072" v="1786"/>
          <ac:picMkLst>
            <pc:docMk/>
            <pc:sldMk cId="2703481309" sldId="258"/>
            <ac:picMk id="71" creationId="{C6F32B5C-42BA-D7CC-BBB9-30C4D3BA3622}"/>
          </ac:picMkLst>
        </pc:picChg>
        <pc:picChg chg="mod">
          <ac:chgData name="Paola Yadira Gibaja Cusi" userId="876e573f-4e7f-49da-b470-4d944a36b62f" providerId="ADAL" clId="{DD4892DD-7BA6-4003-80D2-970614EC1261}" dt="2024-06-20T05:12:39.072" v="1786"/>
          <ac:picMkLst>
            <pc:docMk/>
            <pc:sldMk cId="2703481309" sldId="258"/>
            <ac:picMk id="72" creationId="{C210719D-5735-9F48-14F9-8DDCCBFA7F47}"/>
          </ac:picMkLst>
        </pc:picChg>
        <pc:picChg chg="mod">
          <ac:chgData name="Paola Yadira Gibaja Cusi" userId="876e573f-4e7f-49da-b470-4d944a36b62f" providerId="ADAL" clId="{DD4892DD-7BA6-4003-80D2-970614EC1261}" dt="2024-06-20T05:12:39.072" v="1786"/>
          <ac:picMkLst>
            <pc:docMk/>
            <pc:sldMk cId="2703481309" sldId="258"/>
            <ac:picMk id="73" creationId="{02A855F2-2C44-BC3C-61D2-F4B8ECE71F69}"/>
          </ac:picMkLst>
        </pc:picChg>
        <pc:picChg chg="mod">
          <ac:chgData name="Paola Yadira Gibaja Cusi" userId="876e573f-4e7f-49da-b470-4d944a36b62f" providerId="ADAL" clId="{DD4892DD-7BA6-4003-80D2-970614EC1261}" dt="2024-06-20T05:12:39.072" v="1786"/>
          <ac:picMkLst>
            <pc:docMk/>
            <pc:sldMk cId="2703481309" sldId="258"/>
            <ac:picMk id="74" creationId="{BB80DEEB-B2B2-D7E9-8D0C-F29397325423}"/>
          </ac:picMkLst>
        </pc:picChg>
        <pc:picChg chg="mod">
          <ac:chgData name="Paola Yadira Gibaja Cusi" userId="876e573f-4e7f-49da-b470-4d944a36b62f" providerId="ADAL" clId="{DD4892DD-7BA6-4003-80D2-970614EC1261}" dt="2024-06-20T05:12:39.072" v="1786"/>
          <ac:picMkLst>
            <pc:docMk/>
            <pc:sldMk cId="2703481309" sldId="258"/>
            <ac:picMk id="75" creationId="{C4E4593E-4412-AE91-1D9C-11D57ABC5E93}"/>
          </ac:picMkLst>
        </pc:picChg>
        <pc:picChg chg="mod">
          <ac:chgData name="Paola Yadira Gibaja Cusi" userId="876e573f-4e7f-49da-b470-4d944a36b62f" providerId="ADAL" clId="{DD4892DD-7BA6-4003-80D2-970614EC1261}" dt="2024-06-20T05:12:39.072" v="1786"/>
          <ac:picMkLst>
            <pc:docMk/>
            <pc:sldMk cId="2703481309" sldId="258"/>
            <ac:picMk id="76" creationId="{E46A63F9-4DA8-20DA-2AFB-705C51F303F8}"/>
          </ac:picMkLst>
        </pc:picChg>
      </pc:sldChg>
      <pc:sldChg chg="del">
        <pc:chgData name="Paola Yadira Gibaja Cusi" userId="876e573f-4e7f-49da-b470-4d944a36b62f" providerId="ADAL" clId="{DD4892DD-7BA6-4003-80D2-970614EC1261}" dt="2024-06-20T05:21:49.179" v="1929" actId="47"/>
        <pc:sldMkLst>
          <pc:docMk/>
          <pc:sldMk cId="2996455037" sldId="262"/>
        </pc:sldMkLst>
      </pc:sldChg>
      <pc:sldChg chg="del">
        <pc:chgData name="Paola Yadira Gibaja Cusi" userId="876e573f-4e7f-49da-b470-4d944a36b62f" providerId="ADAL" clId="{DD4892DD-7BA6-4003-80D2-970614EC1261}" dt="2024-06-20T05:14:20.853" v="1811" actId="47"/>
        <pc:sldMkLst>
          <pc:docMk/>
          <pc:sldMk cId="3191223041" sldId="276"/>
        </pc:sldMkLst>
      </pc:sldChg>
      <pc:sldChg chg="del ord">
        <pc:chgData name="Paola Yadira Gibaja Cusi" userId="876e573f-4e7f-49da-b470-4d944a36b62f" providerId="ADAL" clId="{DD4892DD-7BA6-4003-80D2-970614EC1261}" dt="2024-06-20T05:21:51.313" v="1934" actId="47"/>
        <pc:sldMkLst>
          <pc:docMk/>
          <pc:sldMk cId="495152976" sldId="279"/>
        </pc:sldMkLst>
      </pc:sldChg>
      <pc:sldChg chg="addSp delSp modSp mod ord">
        <pc:chgData name="Paola Yadira Gibaja Cusi" userId="876e573f-4e7f-49da-b470-4d944a36b62f" providerId="ADAL" clId="{DD4892DD-7BA6-4003-80D2-970614EC1261}" dt="2024-06-20T04:21:48.682" v="961" actId="1037"/>
        <pc:sldMkLst>
          <pc:docMk/>
          <pc:sldMk cId="865582874" sldId="285"/>
        </pc:sldMkLst>
        <pc:spChg chg="add mod">
          <ac:chgData name="Paola Yadira Gibaja Cusi" userId="876e573f-4e7f-49da-b470-4d944a36b62f" providerId="ADAL" clId="{DD4892DD-7BA6-4003-80D2-970614EC1261}" dt="2024-06-20T04:10:36.770" v="765" actId="1037"/>
          <ac:spMkLst>
            <pc:docMk/>
            <pc:sldMk cId="865582874" sldId="285"/>
            <ac:spMk id="2" creationId="{A1CF316C-2B64-31C8-A54E-4DF9A9101ACB}"/>
          </ac:spMkLst>
        </pc:spChg>
        <pc:spChg chg="add mod ord">
          <ac:chgData name="Paola Yadira Gibaja Cusi" userId="876e573f-4e7f-49da-b470-4d944a36b62f" providerId="ADAL" clId="{DD4892DD-7BA6-4003-80D2-970614EC1261}" dt="2024-06-20T04:09:12.251" v="746" actId="1035"/>
          <ac:spMkLst>
            <pc:docMk/>
            <pc:sldMk cId="865582874" sldId="285"/>
            <ac:spMk id="5" creationId="{1520BA9D-D5B1-ECE2-5C28-F47F4DC0E12C}"/>
          </ac:spMkLst>
        </pc:spChg>
        <pc:spChg chg="mod">
          <ac:chgData name="Paola Yadira Gibaja Cusi" userId="876e573f-4e7f-49da-b470-4d944a36b62f" providerId="ADAL" clId="{DD4892DD-7BA6-4003-80D2-970614EC1261}" dt="2024-06-20T03:55:39.657" v="498" actId="122"/>
          <ac:spMkLst>
            <pc:docMk/>
            <pc:sldMk cId="865582874" sldId="285"/>
            <ac:spMk id="7" creationId="{732260A8-59B7-1933-1797-CB7E2B56586D}"/>
          </ac:spMkLst>
        </pc:spChg>
        <pc:spChg chg="mod">
          <ac:chgData name="Paola Yadira Gibaja Cusi" userId="876e573f-4e7f-49da-b470-4d944a36b62f" providerId="ADAL" clId="{DD4892DD-7BA6-4003-80D2-970614EC1261}" dt="2024-06-20T03:50:39.241" v="432" actId="14100"/>
          <ac:spMkLst>
            <pc:docMk/>
            <pc:sldMk cId="865582874" sldId="285"/>
            <ac:spMk id="24" creationId="{B4B1A53D-707D-6F34-F49F-9649BEB3B4A1}"/>
          </ac:spMkLst>
        </pc:spChg>
        <pc:spChg chg="mod">
          <ac:chgData name="Paola Yadira Gibaja Cusi" userId="876e573f-4e7f-49da-b470-4d944a36b62f" providerId="ADAL" clId="{DD4892DD-7BA6-4003-80D2-970614EC1261}" dt="2024-06-20T03:50:08.938" v="397" actId="6549"/>
          <ac:spMkLst>
            <pc:docMk/>
            <pc:sldMk cId="865582874" sldId="285"/>
            <ac:spMk id="25" creationId="{5178C78C-5E38-6AC1-1114-202D06BA5221}"/>
          </ac:spMkLst>
        </pc:spChg>
        <pc:spChg chg="del">
          <ac:chgData name="Paola Yadira Gibaja Cusi" userId="876e573f-4e7f-49da-b470-4d944a36b62f" providerId="ADAL" clId="{DD4892DD-7BA6-4003-80D2-970614EC1261}" dt="2024-06-20T03:49:27.534" v="369" actId="478"/>
          <ac:spMkLst>
            <pc:docMk/>
            <pc:sldMk cId="865582874" sldId="285"/>
            <ac:spMk id="28" creationId="{0023430A-D33F-C164-1666-0A5ECC11DD32}"/>
          </ac:spMkLst>
        </pc:spChg>
        <pc:spChg chg="del">
          <ac:chgData name="Paola Yadira Gibaja Cusi" userId="876e573f-4e7f-49da-b470-4d944a36b62f" providerId="ADAL" clId="{DD4892DD-7BA6-4003-80D2-970614EC1261}" dt="2024-06-20T03:49:27.534" v="369" actId="478"/>
          <ac:spMkLst>
            <pc:docMk/>
            <pc:sldMk cId="865582874" sldId="285"/>
            <ac:spMk id="29" creationId="{9FB15758-1D85-DD0B-2BD0-31343FD5FDDF}"/>
          </ac:spMkLst>
        </pc:spChg>
        <pc:grpChg chg="add del mod">
          <ac:chgData name="Paola Yadira Gibaja Cusi" userId="876e573f-4e7f-49da-b470-4d944a36b62f" providerId="ADAL" clId="{DD4892DD-7BA6-4003-80D2-970614EC1261}" dt="2024-06-20T04:19:55.780" v="901" actId="478"/>
          <ac:grpSpMkLst>
            <pc:docMk/>
            <pc:sldMk cId="865582874" sldId="285"/>
            <ac:grpSpMk id="6" creationId="{45C156F3-2404-D8F4-0E38-C989D2AD0201}"/>
          </ac:grpSpMkLst>
        </pc:grpChg>
        <pc:grpChg chg="add mod">
          <ac:chgData name="Paola Yadira Gibaja Cusi" userId="876e573f-4e7f-49da-b470-4d944a36b62f" providerId="ADAL" clId="{DD4892DD-7BA6-4003-80D2-970614EC1261}" dt="2024-06-20T04:21:48.682" v="961" actId="1037"/>
          <ac:grpSpMkLst>
            <pc:docMk/>
            <pc:sldMk cId="865582874" sldId="285"/>
            <ac:grpSpMk id="9" creationId="{BA34EEE6-7982-D713-91BE-7485F1967CAF}"/>
          </ac:grpSpMkLst>
        </pc:grpChg>
        <pc:picChg chg="add del mod topLvl">
          <ac:chgData name="Paola Yadira Gibaja Cusi" userId="876e573f-4e7f-49da-b470-4d944a36b62f" providerId="ADAL" clId="{DD4892DD-7BA6-4003-80D2-970614EC1261}" dt="2024-06-20T04:19:55.780" v="901" actId="478"/>
          <ac:picMkLst>
            <pc:docMk/>
            <pc:sldMk cId="865582874" sldId="285"/>
            <ac:picMk id="3" creationId="{5C830060-FC98-8831-A12A-2634EEA93868}"/>
          </ac:picMkLst>
        </pc:picChg>
        <pc:picChg chg="add mod topLvl modCrop">
          <ac:chgData name="Paola Yadira Gibaja Cusi" userId="876e573f-4e7f-49da-b470-4d944a36b62f" providerId="ADAL" clId="{DD4892DD-7BA6-4003-80D2-970614EC1261}" dt="2024-06-20T04:21:35.106" v="954" actId="164"/>
          <ac:picMkLst>
            <pc:docMk/>
            <pc:sldMk cId="865582874" sldId="285"/>
            <ac:picMk id="4" creationId="{3690388F-A878-9FF5-7F54-AFBCC036BC8D}"/>
          </ac:picMkLst>
        </pc:picChg>
        <pc:picChg chg="add mod ord">
          <ac:chgData name="Paola Yadira Gibaja Cusi" userId="876e573f-4e7f-49da-b470-4d944a36b62f" providerId="ADAL" clId="{DD4892DD-7BA6-4003-80D2-970614EC1261}" dt="2024-06-20T04:21:35.106" v="954" actId="164"/>
          <ac:picMkLst>
            <pc:docMk/>
            <pc:sldMk cId="865582874" sldId="285"/>
            <ac:picMk id="8" creationId="{F5B2A387-4382-F81F-CD0F-380AF69E3DB1}"/>
          </ac:picMkLst>
        </pc:picChg>
        <pc:picChg chg="del">
          <ac:chgData name="Paola Yadira Gibaja Cusi" userId="876e573f-4e7f-49da-b470-4d944a36b62f" providerId="ADAL" clId="{DD4892DD-7BA6-4003-80D2-970614EC1261}" dt="2024-06-20T03:49:24.422" v="368" actId="478"/>
          <ac:picMkLst>
            <pc:docMk/>
            <pc:sldMk cId="865582874" sldId="285"/>
            <ac:picMk id="26" creationId="{C3DF03A8-60AB-FF36-853D-F78E15F26BA6}"/>
          </ac:picMkLst>
        </pc:picChg>
        <pc:picChg chg="del">
          <ac:chgData name="Paola Yadira Gibaja Cusi" userId="876e573f-4e7f-49da-b470-4d944a36b62f" providerId="ADAL" clId="{DD4892DD-7BA6-4003-80D2-970614EC1261}" dt="2024-06-20T03:49:27.534" v="369" actId="478"/>
          <ac:picMkLst>
            <pc:docMk/>
            <pc:sldMk cId="865582874" sldId="285"/>
            <ac:picMk id="27" creationId="{2A5CF909-6261-3584-0DB9-3B85A929210D}"/>
          </ac:picMkLst>
        </pc:picChg>
      </pc:sldChg>
      <pc:sldChg chg="modSp mod">
        <pc:chgData name="Paola Yadira Gibaja Cusi" userId="876e573f-4e7f-49da-b470-4d944a36b62f" providerId="ADAL" clId="{DD4892DD-7BA6-4003-80D2-970614EC1261}" dt="2024-06-20T05:25:06.457" v="2096" actId="14100"/>
        <pc:sldMkLst>
          <pc:docMk/>
          <pc:sldMk cId="4152896682" sldId="299"/>
        </pc:sldMkLst>
        <pc:spChg chg="mod">
          <ac:chgData name="Paola Yadira Gibaja Cusi" userId="876e573f-4e7f-49da-b470-4d944a36b62f" providerId="ADAL" clId="{DD4892DD-7BA6-4003-80D2-970614EC1261}" dt="2024-06-20T05:25:06.457" v="2096" actId="14100"/>
          <ac:spMkLst>
            <pc:docMk/>
            <pc:sldMk cId="4152896682" sldId="299"/>
            <ac:spMk id="8" creationId="{1A1E4136-7599-331C-7F80-4F86FEAE0672}"/>
          </ac:spMkLst>
        </pc:spChg>
      </pc:sldChg>
      <pc:sldChg chg="addSp delSp modSp mod">
        <pc:chgData name="Paola Yadira Gibaja Cusi" userId="876e573f-4e7f-49da-b470-4d944a36b62f" providerId="ADAL" clId="{DD4892DD-7BA6-4003-80D2-970614EC1261}" dt="2024-06-20T05:19:57.801" v="1924" actId="207"/>
        <pc:sldMkLst>
          <pc:docMk/>
          <pc:sldMk cId="1435271222" sldId="302"/>
        </pc:sldMkLst>
        <pc:spChg chg="del">
          <ac:chgData name="Paola Yadira Gibaja Cusi" userId="876e573f-4e7f-49da-b470-4d944a36b62f" providerId="ADAL" clId="{DD4892DD-7BA6-4003-80D2-970614EC1261}" dt="2024-06-20T05:12:59.325" v="1787" actId="478"/>
          <ac:spMkLst>
            <pc:docMk/>
            <pc:sldMk cId="1435271222" sldId="302"/>
            <ac:spMk id="31" creationId="{05CE2152-ECAF-03F3-CA8E-C0F37E170889}"/>
          </ac:spMkLst>
        </pc:spChg>
        <pc:spChg chg="del">
          <ac:chgData name="Paola Yadira Gibaja Cusi" userId="876e573f-4e7f-49da-b470-4d944a36b62f" providerId="ADAL" clId="{DD4892DD-7BA6-4003-80D2-970614EC1261}" dt="2024-06-20T05:12:59.325" v="1787" actId="478"/>
          <ac:spMkLst>
            <pc:docMk/>
            <pc:sldMk cId="1435271222" sldId="302"/>
            <ac:spMk id="32" creationId="{3F5647BC-1621-F425-293A-B3D70E95E614}"/>
          </ac:spMkLst>
        </pc:spChg>
        <pc:spChg chg="add mod">
          <ac:chgData name="Paola Yadira Gibaja Cusi" userId="876e573f-4e7f-49da-b470-4d944a36b62f" providerId="ADAL" clId="{DD4892DD-7BA6-4003-80D2-970614EC1261}" dt="2024-06-20T05:15:36.950" v="1834" actId="20577"/>
          <ac:spMkLst>
            <pc:docMk/>
            <pc:sldMk cId="1435271222" sldId="302"/>
            <ac:spMk id="3178" creationId="{4F201665-7B68-23E4-3EA7-F7C1872B318D}"/>
          </ac:spMkLst>
        </pc:spChg>
        <pc:spChg chg="add mod">
          <ac:chgData name="Paola Yadira Gibaja Cusi" userId="876e573f-4e7f-49da-b470-4d944a36b62f" providerId="ADAL" clId="{DD4892DD-7BA6-4003-80D2-970614EC1261}" dt="2024-06-20T05:14:15.263" v="1810" actId="20577"/>
          <ac:spMkLst>
            <pc:docMk/>
            <pc:sldMk cId="1435271222" sldId="302"/>
            <ac:spMk id="3179" creationId="{D30BB59E-7472-F229-35E9-0EAD037AE238}"/>
          </ac:spMkLst>
        </pc:spChg>
        <pc:spChg chg="add mod">
          <ac:chgData name="Paola Yadira Gibaja Cusi" userId="876e573f-4e7f-49da-b470-4d944a36b62f" providerId="ADAL" clId="{DD4892DD-7BA6-4003-80D2-970614EC1261}" dt="2024-06-20T05:17:06.587" v="1849" actId="1076"/>
          <ac:spMkLst>
            <pc:docMk/>
            <pc:sldMk cId="1435271222" sldId="302"/>
            <ac:spMk id="3183" creationId="{9AC6351F-1911-E473-AA84-B040874966C7}"/>
          </ac:spMkLst>
        </pc:spChg>
        <pc:spChg chg="add del mod">
          <ac:chgData name="Paola Yadira Gibaja Cusi" userId="876e573f-4e7f-49da-b470-4d944a36b62f" providerId="ADAL" clId="{DD4892DD-7BA6-4003-80D2-970614EC1261}" dt="2024-06-20T05:18:20.413" v="1859" actId="478"/>
          <ac:spMkLst>
            <pc:docMk/>
            <pc:sldMk cId="1435271222" sldId="302"/>
            <ac:spMk id="3187" creationId="{25DAFE67-6779-B320-AB08-0ED2104F0CB7}"/>
          </ac:spMkLst>
        </pc:spChg>
        <pc:spChg chg="add mod">
          <ac:chgData name="Paola Yadira Gibaja Cusi" userId="876e573f-4e7f-49da-b470-4d944a36b62f" providerId="ADAL" clId="{DD4892DD-7BA6-4003-80D2-970614EC1261}" dt="2024-06-20T05:18:35.829" v="1865" actId="1076"/>
          <ac:spMkLst>
            <pc:docMk/>
            <pc:sldMk cId="1435271222" sldId="302"/>
            <ac:spMk id="3188" creationId="{BB30E80D-37D4-2931-EA29-0FA1ABF8685B}"/>
          </ac:spMkLst>
        </pc:spChg>
        <pc:spChg chg="add mod">
          <ac:chgData name="Paola Yadira Gibaja Cusi" userId="876e573f-4e7f-49da-b470-4d944a36b62f" providerId="ADAL" clId="{DD4892DD-7BA6-4003-80D2-970614EC1261}" dt="2024-06-20T05:18:57.441" v="1870" actId="14100"/>
          <ac:spMkLst>
            <pc:docMk/>
            <pc:sldMk cId="1435271222" sldId="302"/>
            <ac:spMk id="3189" creationId="{0A2AEE09-7F8C-19A4-57BC-62DB0E894F2A}"/>
          </ac:spMkLst>
        </pc:spChg>
        <pc:spChg chg="add mod">
          <ac:chgData name="Paola Yadira Gibaja Cusi" userId="876e573f-4e7f-49da-b470-4d944a36b62f" providerId="ADAL" clId="{DD4892DD-7BA6-4003-80D2-970614EC1261}" dt="2024-06-20T05:19:28.800" v="1876" actId="14100"/>
          <ac:spMkLst>
            <pc:docMk/>
            <pc:sldMk cId="1435271222" sldId="302"/>
            <ac:spMk id="3190" creationId="{E0EDFE65-B917-3951-325F-0B5D3FB2A578}"/>
          </ac:spMkLst>
        </pc:spChg>
        <pc:spChg chg="add mod">
          <ac:chgData name="Paola Yadira Gibaja Cusi" userId="876e573f-4e7f-49da-b470-4d944a36b62f" providerId="ADAL" clId="{DD4892DD-7BA6-4003-80D2-970614EC1261}" dt="2024-06-20T05:19:57.801" v="1924" actId="207"/>
          <ac:spMkLst>
            <pc:docMk/>
            <pc:sldMk cId="1435271222" sldId="302"/>
            <ac:spMk id="3191" creationId="{E2EEFD0A-1786-206B-F02C-302EB3228F89}"/>
          </ac:spMkLst>
        </pc:spChg>
        <pc:grpChg chg="del">
          <ac:chgData name="Paola Yadira Gibaja Cusi" userId="876e573f-4e7f-49da-b470-4d944a36b62f" providerId="ADAL" clId="{DD4892DD-7BA6-4003-80D2-970614EC1261}" dt="2024-06-20T05:08:16.588" v="1739" actId="478"/>
          <ac:grpSpMkLst>
            <pc:docMk/>
            <pc:sldMk cId="1435271222" sldId="302"/>
            <ac:grpSpMk id="33" creationId="{495C66AA-B75A-BE0B-7A70-2B870D459569}"/>
          </ac:grpSpMkLst>
        </pc:grpChg>
        <pc:grpChg chg="del">
          <ac:chgData name="Paola Yadira Gibaja Cusi" userId="876e573f-4e7f-49da-b470-4d944a36b62f" providerId="ADAL" clId="{DD4892DD-7BA6-4003-80D2-970614EC1261}" dt="2024-06-20T05:08:16.588" v="1739" actId="478"/>
          <ac:grpSpMkLst>
            <pc:docMk/>
            <pc:sldMk cId="1435271222" sldId="302"/>
            <ac:grpSpMk id="36" creationId="{7A69BF5E-B066-CE70-64EC-B5320DB00F5D}"/>
          </ac:grpSpMkLst>
        </pc:grpChg>
        <pc:grpChg chg="del">
          <ac:chgData name="Paola Yadira Gibaja Cusi" userId="876e573f-4e7f-49da-b470-4d944a36b62f" providerId="ADAL" clId="{DD4892DD-7BA6-4003-80D2-970614EC1261}" dt="2024-06-20T05:08:16.588" v="1739" actId="478"/>
          <ac:grpSpMkLst>
            <pc:docMk/>
            <pc:sldMk cId="1435271222" sldId="302"/>
            <ac:grpSpMk id="39" creationId="{177ACDDF-58B6-9FD9-44E9-E0A2B38BE065}"/>
          </ac:grpSpMkLst>
        </pc:grpChg>
        <pc:grpChg chg="add del mod">
          <ac:chgData name="Paola Yadira Gibaja Cusi" userId="876e573f-4e7f-49da-b470-4d944a36b62f" providerId="ADAL" clId="{DD4892DD-7BA6-4003-80D2-970614EC1261}" dt="2024-06-20T05:12:59.325" v="1787" actId="478"/>
          <ac:grpSpMkLst>
            <pc:docMk/>
            <pc:sldMk cId="1435271222" sldId="302"/>
            <ac:grpSpMk id="3120" creationId="{6083DB82-7D8F-52F3-406A-70974CDAF004}"/>
          </ac:grpSpMkLst>
        </pc:grpChg>
        <pc:picChg chg="add del mod">
          <ac:chgData name="Paola Yadira Gibaja Cusi" userId="876e573f-4e7f-49da-b470-4d944a36b62f" providerId="ADAL" clId="{DD4892DD-7BA6-4003-80D2-970614EC1261}" dt="2024-06-20T05:10:45.289" v="1777" actId="478"/>
          <ac:picMkLst>
            <pc:docMk/>
            <pc:sldMk cId="1435271222" sldId="302"/>
            <ac:picMk id="2" creationId="{ADDC0089-2183-646E-F019-4724FAB95562}"/>
          </ac:picMkLst>
        </pc:picChg>
        <pc:picChg chg="add del mod">
          <ac:chgData name="Paola Yadira Gibaja Cusi" userId="876e573f-4e7f-49da-b470-4d944a36b62f" providerId="ADAL" clId="{DD4892DD-7BA6-4003-80D2-970614EC1261}" dt="2024-06-20T05:10:45.289" v="1777" actId="478"/>
          <ac:picMkLst>
            <pc:docMk/>
            <pc:sldMk cId="1435271222" sldId="302"/>
            <ac:picMk id="3" creationId="{622445C4-760D-6980-7A4F-F2DBD8046357}"/>
          </ac:picMkLst>
        </pc:picChg>
        <pc:picChg chg="add del mod">
          <ac:chgData name="Paola Yadira Gibaja Cusi" userId="876e573f-4e7f-49da-b470-4d944a36b62f" providerId="ADAL" clId="{DD4892DD-7BA6-4003-80D2-970614EC1261}" dt="2024-06-20T05:10:45.289" v="1777" actId="478"/>
          <ac:picMkLst>
            <pc:docMk/>
            <pc:sldMk cId="1435271222" sldId="302"/>
            <ac:picMk id="4" creationId="{FCA81362-1D51-0290-EFA0-8D9AA54E4627}"/>
          </ac:picMkLst>
        </pc:picChg>
        <pc:picChg chg="add del mod">
          <ac:chgData name="Paola Yadira Gibaja Cusi" userId="876e573f-4e7f-49da-b470-4d944a36b62f" providerId="ADAL" clId="{DD4892DD-7BA6-4003-80D2-970614EC1261}" dt="2024-06-20T05:10:45.289" v="1777" actId="478"/>
          <ac:picMkLst>
            <pc:docMk/>
            <pc:sldMk cId="1435271222" sldId="302"/>
            <ac:picMk id="6" creationId="{E6233BEC-DCD5-622E-0574-014426E7DAF6}"/>
          </ac:picMkLst>
        </pc:picChg>
        <pc:picChg chg="add del mod">
          <ac:chgData name="Paola Yadira Gibaja Cusi" userId="876e573f-4e7f-49da-b470-4d944a36b62f" providerId="ADAL" clId="{DD4892DD-7BA6-4003-80D2-970614EC1261}" dt="2024-06-20T05:10:45.289" v="1777" actId="478"/>
          <ac:picMkLst>
            <pc:docMk/>
            <pc:sldMk cId="1435271222" sldId="302"/>
            <ac:picMk id="7" creationId="{20FC1A1D-697B-9C94-AFFE-4843774E31A0}"/>
          </ac:picMkLst>
        </pc:picChg>
        <pc:picChg chg="add del mod">
          <ac:chgData name="Paola Yadira Gibaja Cusi" userId="876e573f-4e7f-49da-b470-4d944a36b62f" providerId="ADAL" clId="{DD4892DD-7BA6-4003-80D2-970614EC1261}" dt="2024-06-20T05:10:45.289" v="1777" actId="478"/>
          <ac:picMkLst>
            <pc:docMk/>
            <pc:sldMk cId="1435271222" sldId="302"/>
            <ac:picMk id="8" creationId="{1AB2CC8D-D919-938C-288A-6A65B215F2E9}"/>
          </ac:picMkLst>
        </pc:picChg>
        <pc:picChg chg="add del mod">
          <ac:chgData name="Paola Yadira Gibaja Cusi" userId="876e573f-4e7f-49da-b470-4d944a36b62f" providerId="ADAL" clId="{DD4892DD-7BA6-4003-80D2-970614EC1261}" dt="2024-06-20T05:10:45.289" v="1777" actId="478"/>
          <ac:picMkLst>
            <pc:docMk/>
            <pc:sldMk cId="1435271222" sldId="302"/>
            <ac:picMk id="9" creationId="{EA36E528-8F24-24DE-9558-DB9F534DFB5C}"/>
          </ac:picMkLst>
        </pc:picChg>
        <pc:picChg chg="add del mod">
          <ac:chgData name="Paola Yadira Gibaja Cusi" userId="876e573f-4e7f-49da-b470-4d944a36b62f" providerId="ADAL" clId="{DD4892DD-7BA6-4003-80D2-970614EC1261}" dt="2024-06-20T05:10:45.289" v="1777" actId="478"/>
          <ac:picMkLst>
            <pc:docMk/>
            <pc:sldMk cId="1435271222" sldId="302"/>
            <ac:picMk id="10" creationId="{A2778FEA-DF2E-75CA-ABA3-B8C35D6015E8}"/>
          </ac:picMkLst>
        </pc:picChg>
        <pc:picChg chg="add del mod">
          <ac:chgData name="Paola Yadira Gibaja Cusi" userId="876e573f-4e7f-49da-b470-4d944a36b62f" providerId="ADAL" clId="{DD4892DD-7BA6-4003-80D2-970614EC1261}" dt="2024-06-20T05:10:45.289" v="1777" actId="478"/>
          <ac:picMkLst>
            <pc:docMk/>
            <pc:sldMk cId="1435271222" sldId="302"/>
            <ac:picMk id="11" creationId="{8069E5C6-DC0C-2DBF-4214-F2B7B1FC0915}"/>
          </ac:picMkLst>
        </pc:picChg>
        <pc:picChg chg="add del mod">
          <ac:chgData name="Paola Yadira Gibaja Cusi" userId="876e573f-4e7f-49da-b470-4d944a36b62f" providerId="ADAL" clId="{DD4892DD-7BA6-4003-80D2-970614EC1261}" dt="2024-06-20T05:10:45.289" v="1777" actId="478"/>
          <ac:picMkLst>
            <pc:docMk/>
            <pc:sldMk cId="1435271222" sldId="302"/>
            <ac:picMk id="12" creationId="{DA991AD4-90B6-8BA3-5055-2C9727868A96}"/>
          </ac:picMkLst>
        </pc:picChg>
        <pc:picChg chg="add del mod">
          <ac:chgData name="Paola Yadira Gibaja Cusi" userId="876e573f-4e7f-49da-b470-4d944a36b62f" providerId="ADAL" clId="{DD4892DD-7BA6-4003-80D2-970614EC1261}" dt="2024-06-20T05:10:45.289" v="1777" actId="478"/>
          <ac:picMkLst>
            <pc:docMk/>
            <pc:sldMk cId="1435271222" sldId="302"/>
            <ac:picMk id="13" creationId="{4B8F51E6-93DA-B158-A118-051459477615}"/>
          </ac:picMkLst>
        </pc:picChg>
        <pc:picChg chg="add del mod">
          <ac:chgData name="Paola Yadira Gibaja Cusi" userId="876e573f-4e7f-49da-b470-4d944a36b62f" providerId="ADAL" clId="{DD4892DD-7BA6-4003-80D2-970614EC1261}" dt="2024-06-20T05:10:45.289" v="1777" actId="478"/>
          <ac:picMkLst>
            <pc:docMk/>
            <pc:sldMk cId="1435271222" sldId="302"/>
            <ac:picMk id="14" creationId="{6DA8B29A-2573-F178-58DD-50A49422C6B3}"/>
          </ac:picMkLst>
        </pc:picChg>
        <pc:picChg chg="add del mod">
          <ac:chgData name="Paola Yadira Gibaja Cusi" userId="876e573f-4e7f-49da-b470-4d944a36b62f" providerId="ADAL" clId="{DD4892DD-7BA6-4003-80D2-970614EC1261}" dt="2024-06-20T05:10:45.289" v="1777" actId="478"/>
          <ac:picMkLst>
            <pc:docMk/>
            <pc:sldMk cId="1435271222" sldId="302"/>
            <ac:picMk id="15" creationId="{30EE7293-738B-EA9C-1373-5259F7CCBE1E}"/>
          </ac:picMkLst>
        </pc:picChg>
        <pc:picChg chg="add del mod">
          <ac:chgData name="Paola Yadira Gibaja Cusi" userId="876e573f-4e7f-49da-b470-4d944a36b62f" providerId="ADAL" clId="{DD4892DD-7BA6-4003-80D2-970614EC1261}" dt="2024-06-20T05:10:45.289" v="1777" actId="478"/>
          <ac:picMkLst>
            <pc:docMk/>
            <pc:sldMk cId="1435271222" sldId="302"/>
            <ac:picMk id="16" creationId="{E5D0E33E-23BB-1FD4-5AE7-192E5DFE4486}"/>
          </ac:picMkLst>
        </pc:picChg>
        <pc:picChg chg="add del mod">
          <ac:chgData name="Paola Yadira Gibaja Cusi" userId="876e573f-4e7f-49da-b470-4d944a36b62f" providerId="ADAL" clId="{DD4892DD-7BA6-4003-80D2-970614EC1261}" dt="2024-06-20T05:10:45.289" v="1777" actId="478"/>
          <ac:picMkLst>
            <pc:docMk/>
            <pc:sldMk cId="1435271222" sldId="302"/>
            <ac:picMk id="17" creationId="{0038DE59-3424-D8CD-49B6-E5D1B6BDA86D}"/>
          </ac:picMkLst>
        </pc:picChg>
        <pc:picChg chg="add del mod">
          <ac:chgData name="Paola Yadira Gibaja Cusi" userId="876e573f-4e7f-49da-b470-4d944a36b62f" providerId="ADAL" clId="{DD4892DD-7BA6-4003-80D2-970614EC1261}" dt="2024-06-20T05:10:45.289" v="1777" actId="478"/>
          <ac:picMkLst>
            <pc:docMk/>
            <pc:sldMk cId="1435271222" sldId="302"/>
            <ac:picMk id="18" creationId="{E33FE34E-E289-348A-D23E-342D190D8BC6}"/>
          </ac:picMkLst>
        </pc:picChg>
        <pc:picChg chg="add del mod">
          <ac:chgData name="Paola Yadira Gibaja Cusi" userId="876e573f-4e7f-49da-b470-4d944a36b62f" providerId="ADAL" clId="{DD4892DD-7BA6-4003-80D2-970614EC1261}" dt="2024-06-20T05:10:45.289" v="1777" actId="478"/>
          <ac:picMkLst>
            <pc:docMk/>
            <pc:sldMk cId="1435271222" sldId="302"/>
            <ac:picMk id="19" creationId="{15A238EF-6417-21D8-DF42-6F10C7373FB4}"/>
          </ac:picMkLst>
        </pc:picChg>
        <pc:picChg chg="add del mod">
          <ac:chgData name="Paola Yadira Gibaja Cusi" userId="876e573f-4e7f-49da-b470-4d944a36b62f" providerId="ADAL" clId="{DD4892DD-7BA6-4003-80D2-970614EC1261}" dt="2024-06-20T05:10:45.289" v="1777" actId="478"/>
          <ac:picMkLst>
            <pc:docMk/>
            <pc:sldMk cId="1435271222" sldId="302"/>
            <ac:picMk id="20" creationId="{294B276D-5007-2B05-5540-741E6E1E1802}"/>
          </ac:picMkLst>
        </pc:picChg>
        <pc:picChg chg="add del mod">
          <ac:chgData name="Paola Yadira Gibaja Cusi" userId="876e573f-4e7f-49da-b470-4d944a36b62f" providerId="ADAL" clId="{DD4892DD-7BA6-4003-80D2-970614EC1261}" dt="2024-06-20T05:10:45.289" v="1777" actId="478"/>
          <ac:picMkLst>
            <pc:docMk/>
            <pc:sldMk cId="1435271222" sldId="302"/>
            <ac:picMk id="21" creationId="{9B44CA97-3F95-B8AE-3D0F-27C36A32F50E}"/>
          </ac:picMkLst>
        </pc:picChg>
        <pc:picChg chg="add del mod">
          <ac:chgData name="Paola Yadira Gibaja Cusi" userId="876e573f-4e7f-49da-b470-4d944a36b62f" providerId="ADAL" clId="{DD4892DD-7BA6-4003-80D2-970614EC1261}" dt="2024-06-20T05:10:45.289" v="1777" actId="478"/>
          <ac:picMkLst>
            <pc:docMk/>
            <pc:sldMk cId="1435271222" sldId="302"/>
            <ac:picMk id="22" creationId="{B43769D4-69EE-14F5-40FB-DABADFEA06B3}"/>
          </ac:picMkLst>
        </pc:picChg>
        <pc:picChg chg="add del mod">
          <ac:chgData name="Paola Yadira Gibaja Cusi" userId="876e573f-4e7f-49da-b470-4d944a36b62f" providerId="ADAL" clId="{DD4892DD-7BA6-4003-80D2-970614EC1261}" dt="2024-06-20T05:10:45.289" v="1777" actId="478"/>
          <ac:picMkLst>
            <pc:docMk/>
            <pc:sldMk cId="1435271222" sldId="302"/>
            <ac:picMk id="23" creationId="{FAB22DEF-9DF0-085F-04F0-55BF229D7A2C}"/>
          </ac:picMkLst>
        </pc:picChg>
        <pc:picChg chg="add del mod">
          <ac:chgData name="Paola Yadira Gibaja Cusi" userId="876e573f-4e7f-49da-b470-4d944a36b62f" providerId="ADAL" clId="{DD4892DD-7BA6-4003-80D2-970614EC1261}" dt="2024-06-20T05:10:45.289" v="1777" actId="478"/>
          <ac:picMkLst>
            <pc:docMk/>
            <pc:sldMk cId="1435271222" sldId="302"/>
            <ac:picMk id="24" creationId="{2CF69A88-5710-D343-6F6E-785229BC0379}"/>
          </ac:picMkLst>
        </pc:picChg>
        <pc:picChg chg="add del mod">
          <ac:chgData name="Paola Yadira Gibaja Cusi" userId="876e573f-4e7f-49da-b470-4d944a36b62f" providerId="ADAL" clId="{DD4892DD-7BA6-4003-80D2-970614EC1261}" dt="2024-06-20T05:10:45.289" v="1777" actId="478"/>
          <ac:picMkLst>
            <pc:docMk/>
            <pc:sldMk cId="1435271222" sldId="302"/>
            <ac:picMk id="25" creationId="{C6289110-C82C-67DF-F34D-3E40FCEFD6F6}"/>
          </ac:picMkLst>
        </pc:picChg>
        <pc:picChg chg="add del mod">
          <ac:chgData name="Paola Yadira Gibaja Cusi" userId="876e573f-4e7f-49da-b470-4d944a36b62f" providerId="ADAL" clId="{DD4892DD-7BA6-4003-80D2-970614EC1261}" dt="2024-06-20T05:10:45.289" v="1777" actId="478"/>
          <ac:picMkLst>
            <pc:docMk/>
            <pc:sldMk cId="1435271222" sldId="302"/>
            <ac:picMk id="26" creationId="{0EBAE832-3887-E2C4-3894-45A3714A093F}"/>
          </ac:picMkLst>
        </pc:picChg>
        <pc:picChg chg="add del mod">
          <ac:chgData name="Paola Yadira Gibaja Cusi" userId="876e573f-4e7f-49da-b470-4d944a36b62f" providerId="ADAL" clId="{DD4892DD-7BA6-4003-80D2-970614EC1261}" dt="2024-06-20T05:10:45.289" v="1777" actId="478"/>
          <ac:picMkLst>
            <pc:docMk/>
            <pc:sldMk cId="1435271222" sldId="302"/>
            <ac:picMk id="27" creationId="{A6C949B6-4160-2A9A-AAEE-2DF5AAF09FA0}"/>
          </ac:picMkLst>
        </pc:picChg>
        <pc:picChg chg="add del mod">
          <ac:chgData name="Paola Yadira Gibaja Cusi" userId="876e573f-4e7f-49da-b470-4d944a36b62f" providerId="ADAL" clId="{DD4892DD-7BA6-4003-80D2-970614EC1261}" dt="2024-06-20T05:10:45.289" v="1777" actId="478"/>
          <ac:picMkLst>
            <pc:docMk/>
            <pc:sldMk cId="1435271222" sldId="302"/>
            <ac:picMk id="28" creationId="{D363F0BC-6900-D1CD-1599-3A22B3BC81BB}"/>
          </ac:picMkLst>
        </pc:picChg>
        <pc:picChg chg="add del mod">
          <ac:chgData name="Paola Yadira Gibaja Cusi" userId="876e573f-4e7f-49da-b470-4d944a36b62f" providerId="ADAL" clId="{DD4892DD-7BA6-4003-80D2-970614EC1261}" dt="2024-06-20T05:10:45.289" v="1777" actId="478"/>
          <ac:picMkLst>
            <pc:docMk/>
            <pc:sldMk cId="1435271222" sldId="302"/>
            <ac:picMk id="29" creationId="{A7085BF7-EE88-5D95-680B-0074AD70F1BF}"/>
          </ac:picMkLst>
        </pc:picChg>
        <pc:picChg chg="add del mod">
          <ac:chgData name="Paola Yadira Gibaja Cusi" userId="876e573f-4e7f-49da-b470-4d944a36b62f" providerId="ADAL" clId="{DD4892DD-7BA6-4003-80D2-970614EC1261}" dt="2024-06-20T05:10:45.289" v="1777" actId="478"/>
          <ac:picMkLst>
            <pc:docMk/>
            <pc:sldMk cId="1435271222" sldId="302"/>
            <ac:picMk id="30" creationId="{E570D040-5697-8560-57FE-72BA5AADD070}"/>
          </ac:picMkLst>
        </pc:picChg>
        <pc:picChg chg="del">
          <ac:chgData name="Paola Yadira Gibaja Cusi" userId="876e573f-4e7f-49da-b470-4d944a36b62f" providerId="ADAL" clId="{DD4892DD-7BA6-4003-80D2-970614EC1261}" dt="2024-06-20T05:08:16.588" v="1739" actId="478"/>
          <ac:picMkLst>
            <pc:docMk/>
            <pc:sldMk cId="1435271222" sldId="302"/>
            <ac:picMk id="42" creationId="{D61E284E-CC25-4B6D-E4A0-A0C7E144C11E}"/>
          </ac:picMkLst>
        </pc:picChg>
        <pc:picChg chg="del">
          <ac:chgData name="Paola Yadira Gibaja Cusi" userId="876e573f-4e7f-49da-b470-4d944a36b62f" providerId="ADAL" clId="{DD4892DD-7BA6-4003-80D2-970614EC1261}" dt="2024-06-20T05:08:16.588" v="1739" actId="478"/>
          <ac:picMkLst>
            <pc:docMk/>
            <pc:sldMk cId="1435271222" sldId="302"/>
            <ac:picMk id="43" creationId="{04C22009-7BCC-8547-0220-406CCBAA41D3}"/>
          </ac:picMkLst>
        </pc:picChg>
        <pc:picChg chg="del">
          <ac:chgData name="Paola Yadira Gibaja Cusi" userId="876e573f-4e7f-49da-b470-4d944a36b62f" providerId="ADAL" clId="{DD4892DD-7BA6-4003-80D2-970614EC1261}" dt="2024-06-20T05:08:16.588" v="1739" actId="478"/>
          <ac:picMkLst>
            <pc:docMk/>
            <pc:sldMk cId="1435271222" sldId="302"/>
            <ac:picMk id="44" creationId="{68577A1C-C03C-5627-9E2D-D35F945916AC}"/>
          </ac:picMkLst>
        </pc:picChg>
        <pc:picChg chg="del">
          <ac:chgData name="Paola Yadira Gibaja Cusi" userId="876e573f-4e7f-49da-b470-4d944a36b62f" providerId="ADAL" clId="{DD4892DD-7BA6-4003-80D2-970614EC1261}" dt="2024-06-20T05:08:16.588" v="1739" actId="478"/>
          <ac:picMkLst>
            <pc:docMk/>
            <pc:sldMk cId="1435271222" sldId="302"/>
            <ac:picMk id="45" creationId="{3A774E60-8AD4-7965-8DCF-9E3F75279BCB}"/>
          </ac:picMkLst>
        </pc:picChg>
        <pc:picChg chg="del">
          <ac:chgData name="Paola Yadira Gibaja Cusi" userId="876e573f-4e7f-49da-b470-4d944a36b62f" providerId="ADAL" clId="{DD4892DD-7BA6-4003-80D2-970614EC1261}" dt="2024-06-20T05:08:16.588" v="1739" actId="478"/>
          <ac:picMkLst>
            <pc:docMk/>
            <pc:sldMk cId="1435271222" sldId="302"/>
            <ac:picMk id="46" creationId="{EBD4BDC9-193C-079F-B0BF-E9575AE89D11}"/>
          </ac:picMkLst>
        </pc:picChg>
        <pc:picChg chg="del">
          <ac:chgData name="Paola Yadira Gibaja Cusi" userId="876e573f-4e7f-49da-b470-4d944a36b62f" providerId="ADAL" clId="{DD4892DD-7BA6-4003-80D2-970614EC1261}" dt="2024-06-20T05:08:16.588" v="1739" actId="478"/>
          <ac:picMkLst>
            <pc:docMk/>
            <pc:sldMk cId="1435271222" sldId="302"/>
            <ac:picMk id="47" creationId="{F52879D9-4F3A-B9EC-07C6-A6A017699256}"/>
          </ac:picMkLst>
        </pc:picChg>
        <pc:picChg chg="del">
          <ac:chgData name="Paola Yadira Gibaja Cusi" userId="876e573f-4e7f-49da-b470-4d944a36b62f" providerId="ADAL" clId="{DD4892DD-7BA6-4003-80D2-970614EC1261}" dt="2024-06-20T05:08:16.588" v="1739" actId="478"/>
          <ac:picMkLst>
            <pc:docMk/>
            <pc:sldMk cId="1435271222" sldId="302"/>
            <ac:picMk id="48" creationId="{C95A6A76-A943-D277-893F-785293D46A6E}"/>
          </ac:picMkLst>
        </pc:picChg>
        <pc:picChg chg="del">
          <ac:chgData name="Paola Yadira Gibaja Cusi" userId="876e573f-4e7f-49da-b470-4d944a36b62f" providerId="ADAL" clId="{DD4892DD-7BA6-4003-80D2-970614EC1261}" dt="2024-06-20T05:08:16.588" v="1739" actId="478"/>
          <ac:picMkLst>
            <pc:docMk/>
            <pc:sldMk cId="1435271222" sldId="302"/>
            <ac:picMk id="49" creationId="{1016D14E-B715-86DF-102B-00B72F90F2C1}"/>
          </ac:picMkLst>
        </pc:picChg>
        <pc:picChg chg="del">
          <ac:chgData name="Paola Yadira Gibaja Cusi" userId="876e573f-4e7f-49da-b470-4d944a36b62f" providerId="ADAL" clId="{DD4892DD-7BA6-4003-80D2-970614EC1261}" dt="2024-06-20T05:08:16.588" v="1739" actId="478"/>
          <ac:picMkLst>
            <pc:docMk/>
            <pc:sldMk cId="1435271222" sldId="302"/>
            <ac:picMk id="50" creationId="{B94EA55E-BAEB-59F4-7322-5552EB7C9F7A}"/>
          </ac:picMkLst>
        </pc:picChg>
        <pc:picChg chg="del">
          <ac:chgData name="Paola Yadira Gibaja Cusi" userId="876e573f-4e7f-49da-b470-4d944a36b62f" providerId="ADAL" clId="{DD4892DD-7BA6-4003-80D2-970614EC1261}" dt="2024-06-20T05:08:16.588" v="1739" actId="478"/>
          <ac:picMkLst>
            <pc:docMk/>
            <pc:sldMk cId="1435271222" sldId="302"/>
            <ac:picMk id="51" creationId="{874495F7-3343-8EAF-70B2-2ED4071A8E54}"/>
          </ac:picMkLst>
        </pc:picChg>
        <pc:picChg chg="del">
          <ac:chgData name="Paola Yadira Gibaja Cusi" userId="876e573f-4e7f-49da-b470-4d944a36b62f" providerId="ADAL" clId="{DD4892DD-7BA6-4003-80D2-970614EC1261}" dt="2024-06-20T05:08:16.588" v="1739" actId="478"/>
          <ac:picMkLst>
            <pc:docMk/>
            <pc:sldMk cId="1435271222" sldId="302"/>
            <ac:picMk id="52" creationId="{77E891DE-59B0-C13D-67B6-40DC81F7CF0C}"/>
          </ac:picMkLst>
        </pc:picChg>
        <pc:picChg chg="del">
          <ac:chgData name="Paola Yadira Gibaja Cusi" userId="876e573f-4e7f-49da-b470-4d944a36b62f" providerId="ADAL" clId="{DD4892DD-7BA6-4003-80D2-970614EC1261}" dt="2024-06-20T05:08:16.588" v="1739" actId="478"/>
          <ac:picMkLst>
            <pc:docMk/>
            <pc:sldMk cId="1435271222" sldId="302"/>
            <ac:picMk id="53" creationId="{CD766B26-A27E-5114-CE85-3EBEC4506675}"/>
          </ac:picMkLst>
        </pc:picChg>
        <pc:picChg chg="del">
          <ac:chgData name="Paola Yadira Gibaja Cusi" userId="876e573f-4e7f-49da-b470-4d944a36b62f" providerId="ADAL" clId="{DD4892DD-7BA6-4003-80D2-970614EC1261}" dt="2024-06-20T05:08:16.588" v="1739" actId="478"/>
          <ac:picMkLst>
            <pc:docMk/>
            <pc:sldMk cId="1435271222" sldId="302"/>
            <ac:picMk id="54" creationId="{6190BBB7-4587-1C49-7DF7-3DB755C8D718}"/>
          </ac:picMkLst>
        </pc:picChg>
        <pc:picChg chg="del">
          <ac:chgData name="Paola Yadira Gibaja Cusi" userId="876e573f-4e7f-49da-b470-4d944a36b62f" providerId="ADAL" clId="{DD4892DD-7BA6-4003-80D2-970614EC1261}" dt="2024-06-20T05:08:16.588" v="1739" actId="478"/>
          <ac:picMkLst>
            <pc:docMk/>
            <pc:sldMk cId="1435271222" sldId="302"/>
            <ac:picMk id="55" creationId="{66715852-D6AC-A383-47C4-3772288B7CD3}"/>
          </ac:picMkLst>
        </pc:picChg>
        <pc:picChg chg="del">
          <ac:chgData name="Paola Yadira Gibaja Cusi" userId="876e573f-4e7f-49da-b470-4d944a36b62f" providerId="ADAL" clId="{DD4892DD-7BA6-4003-80D2-970614EC1261}" dt="2024-06-20T05:08:16.588" v="1739" actId="478"/>
          <ac:picMkLst>
            <pc:docMk/>
            <pc:sldMk cId="1435271222" sldId="302"/>
            <ac:picMk id="56" creationId="{4DB39C0A-EB5E-B869-6770-C8EB66921350}"/>
          </ac:picMkLst>
        </pc:picChg>
        <pc:picChg chg="del">
          <ac:chgData name="Paola Yadira Gibaja Cusi" userId="876e573f-4e7f-49da-b470-4d944a36b62f" providerId="ADAL" clId="{DD4892DD-7BA6-4003-80D2-970614EC1261}" dt="2024-06-20T05:08:16.588" v="1739" actId="478"/>
          <ac:picMkLst>
            <pc:docMk/>
            <pc:sldMk cId="1435271222" sldId="302"/>
            <ac:picMk id="57" creationId="{A7D31013-422C-3405-C32E-9305BE1D06E6}"/>
          </ac:picMkLst>
        </pc:picChg>
        <pc:picChg chg="del">
          <ac:chgData name="Paola Yadira Gibaja Cusi" userId="876e573f-4e7f-49da-b470-4d944a36b62f" providerId="ADAL" clId="{DD4892DD-7BA6-4003-80D2-970614EC1261}" dt="2024-06-20T05:08:16.588" v="1739" actId="478"/>
          <ac:picMkLst>
            <pc:docMk/>
            <pc:sldMk cId="1435271222" sldId="302"/>
            <ac:picMk id="58" creationId="{1D1FF19D-4D24-E318-11D4-4004D5773B8F}"/>
          </ac:picMkLst>
        </pc:picChg>
        <pc:picChg chg="del">
          <ac:chgData name="Paola Yadira Gibaja Cusi" userId="876e573f-4e7f-49da-b470-4d944a36b62f" providerId="ADAL" clId="{DD4892DD-7BA6-4003-80D2-970614EC1261}" dt="2024-06-20T05:08:16.588" v="1739" actId="478"/>
          <ac:picMkLst>
            <pc:docMk/>
            <pc:sldMk cId="1435271222" sldId="302"/>
            <ac:picMk id="59" creationId="{2592A13C-8131-A857-3937-CFB9F0A5FC96}"/>
          </ac:picMkLst>
        </pc:picChg>
        <pc:picChg chg="del">
          <ac:chgData name="Paola Yadira Gibaja Cusi" userId="876e573f-4e7f-49da-b470-4d944a36b62f" providerId="ADAL" clId="{DD4892DD-7BA6-4003-80D2-970614EC1261}" dt="2024-06-20T05:08:16.588" v="1739" actId="478"/>
          <ac:picMkLst>
            <pc:docMk/>
            <pc:sldMk cId="1435271222" sldId="302"/>
            <ac:picMk id="60" creationId="{A0B691FB-CCA5-2481-E481-0168D38BA685}"/>
          </ac:picMkLst>
        </pc:picChg>
        <pc:picChg chg="del">
          <ac:chgData name="Paola Yadira Gibaja Cusi" userId="876e573f-4e7f-49da-b470-4d944a36b62f" providerId="ADAL" clId="{DD4892DD-7BA6-4003-80D2-970614EC1261}" dt="2024-06-20T05:08:16.588" v="1739" actId="478"/>
          <ac:picMkLst>
            <pc:docMk/>
            <pc:sldMk cId="1435271222" sldId="302"/>
            <ac:picMk id="61" creationId="{83C033C8-07EE-F8BB-C24C-689B113E28D5}"/>
          </ac:picMkLst>
        </pc:picChg>
        <pc:picChg chg="del">
          <ac:chgData name="Paola Yadira Gibaja Cusi" userId="876e573f-4e7f-49da-b470-4d944a36b62f" providerId="ADAL" clId="{DD4892DD-7BA6-4003-80D2-970614EC1261}" dt="2024-06-20T05:08:16.588" v="1739" actId="478"/>
          <ac:picMkLst>
            <pc:docMk/>
            <pc:sldMk cId="1435271222" sldId="302"/>
            <ac:picMk id="62" creationId="{2815E4A3-3F15-579D-30E3-B489F4A6F8CF}"/>
          </ac:picMkLst>
        </pc:picChg>
        <pc:picChg chg="del">
          <ac:chgData name="Paola Yadira Gibaja Cusi" userId="876e573f-4e7f-49da-b470-4d944a36b62f" providerId="ADAL" clId="{DD4892DD-7BA6-4003-80D2-970614EC1261}" dt="2024-06-20T05:08:16.588" v="1739" actId="478"/>
          <ac:picMkLst>
            <pc:docMk/>
            <pc:sldMk cId="1435271222" sldId="302"/>
            <ac:picMk id="63" creationId="{5271A58F-42DB-E0F0-66CE-E09A9A1811DD}"/>
          </ac:picMkLst>
        </pc:picChg>
        <pc:picChg chg="del">
          <ac:chgData name="Paola Yadira Gibaja Cusi" userId="876e573f-4e7f-49da-b470-4d944a36b62f" providerId="ADAL" clId="{DD4892DD-7BA6-4003-80D2-970614EC1261}" dt="2024-06-20T05:08:16.588" v="1739" actId="478"/>
          <ac:picMkLst>
            <pc:docMk/>
            <pc:sldMk cId="1435271222" sldId="302"/>
            <ac:picMk id="3072" creationId="{39E2E405-8FF4-1AB2-DD75-47092FA54B32}"/>
          </ac:picMkLst>
        </pc:picChg>
        <pc:picChg chg="del">
          <ac:chgData name="Paola Yadira Gibaja Cusi" userId="876e573f-4e7f-49da-b470-4d944a36b62f" providerId="ADAL" clId="{DD4892DD-7BA6-4003-80D2-970614EC1261}" dt="2024-06-20T05:08:16.588" v="1739" actId="478"/>
          <ac:picMkLst>
            <pc:docMk/>
            <pc:sldMk cId="1435271222" sldId="302"/>
            <ac:picMk id="3073" creationId="{EA3B65AB-B24E-F8AA-B5CE-26874EF4D7A0}"/>
          </ac:picMkLst>
        </pc:picChg>
        <pc:picChg chg="add del mod">
          <ac:chgData name="Paola Yadira Gibaja Cusi" userId="876e573f-4e7f-49da-b470-4d944a36b62f" providerId="ADAL" clId="{DD4892DD-7BA6-4003-80D2-970614EC1261}" dt="2024-06-20T05:10:45.289" v="1777" actId="478"/>
          <ac:picMkLst>
            <pc:docMk/>
            <pc:sldMk cId="1435271222" sldId="302"/>
            <ac:picMk id="3074" creationId="{FC553EB7-1254-216F-0FE4-17EB3DC7B072}"/>
          </ac:picMkLst>
        </pc:picChg>
        <pc:picChg chg="add del mod">
          <ac:chgData name="Paola Yadira Gibaja Cusi" userId="876e573f-4e7f-49da-b470-4d944a36b62f" providerId="ADAL" clId="{DD4892DD-7BA6-4003-80D2-970614EC1261}" dt="2024-06-20T05:10:45.289" v="1777" actId="478"/>
          <ac:picMkLst>
            <pc:docMk/>
            <pc:sldMk cId="1435271222" sldId="302"/>
            <ac:picMk id="3075" creationId="{135558A0-D9FF-6CF7-C86A-1ED21748195C}"/>
          </ac:picMkLst>
        </pc:picChg>
        <pc:picChg chg="del">
          <ac:chgData name="Paola Yadira Gibaja Cusi" userId="876e573f-4e7f-49da-b470-4d944a36b62f" providerId="ADAL" clId="{DD4892DD-7BA6-4003-80D2-970614EC1261}" dt="2024-06-20T05:08:16.588" v="1739" actId="478"/>
          <ac:picMkLst>
            <pc:docMk/>
            <pc:sldMk cId="1435271222" sldId="302"/>
            <ac:picMk id="3076" creationId="{A1680AA9-7C2E-2786-1E32-E2A596E768EC}"/>
          </ac:picMkLst>
        </pc:picChg>
        <pc:picChg chg="add del mod">
          <ac:chgData name="Paola Yadira Gibaja Cusi" userId="876e573f-4e7f-49da-b470-4d944a36b62f" providerId="ADAL" clId="{DD4892DD-7BA6-4003-80D2-970614EC1261}" dt="2024-06-20T05:10:45.289" v="1777" actId="478"/>
          <ac:picMkLst>
            <pc:docMk/>
            <pc:sldMk cId="1435271222" sldId="302"/>
            <ac:picMk id="3077" creationId="{AA0D4A32-C920-AC38-F0F8-B14448FBC23D}"/>
          </ac:picMkLst>
        </pc:picChg>
        <pc:picChg chg="add del mod">
          <ac:chgData name="Paola Yadira Gibaja Cusi" userId="876e573f-4e7f-49da-b470-4d944a36b62f" providerId="ADAL" clId="{DD4892DD-7BA6-4003-80D2-970614EC1261}" dt="2024-06-20T05:10:45.289" v="1777" actId="478"/>
          <ac:picMkLst>
            <pc:docMk/>
            <pc:sldMk cId="1435271222" sldId="302"/>
            <ac:picMk id="3078" creationId="{C9067DBF-2EAB-23F1-0E66-12ED2C9922DE}"/>
          </ac:picMkLst>
        </pc:picChg>
        <pc:picChg chg="del">
          <ac:chgData name="Paola Yadira Gibaja Cusi" userId="876e573f-4e7f-49da-b470-4d944a36b62f" providerId="ADAL" clId="{DD4892DD-7BA6-4003-80D2-970614EC1261}" dt="2024-06-20T05:08:16.588" v="1739" actId="478"/>
          <ac:picMkLst>
            <pc:docMk/>
            <pc:sldMk cId="1435271222" sldId="302"/>
            <ac:picMk id="3079" creationId="{53509C04-9C49-93AB-FB40-81478C7632B1}"/>
          </ac:picMkLst>
        </pc:picChg>
        <pc:picChg chg="add del mod">
          <ac:chgData name="Paola Yadira Gibaja Cusi" userId="876e573f-4e7f-49da-b470-4d944a36b62f" providerId="ADAL" clId="{DD4892DD-7BA6-4003-80D2-970614EC1261}" dt="2024-06-20T05:10:45.289" v="1777" actId="478"/>
          <ac:picMkLst>
            <pc:docMk/>
            <pc:sldMk cId="1435271222" sldId="302"/>
            <ac:picMk id="3080" creationId="{1029137F-0DC8-D21F-5DF3-4A3C61962E10}"/>
          </ac:picMkLst>
        </pc:picChg>
        <pc:picChg chg="add del mod">
          <ac:chgData name="Paola Yadira Gibaja Cusi" userId="876e573f-4e7f-49da-b470-4d944a36b62f" providerId="ADAL" clId="{DD4892DD-7BA6-4003-80D2-970614EC1261}" dt="2024-06-20T05:10:45.289" v="1777" actId="478"/>
          <ac:picMkLst>
            <pc:docMk/>
            <pc:sldMk cId="1435271222" sldId="302"/>
            <ac:picMk id="3081" creationId="{FF885C91-A4D7-06AE-FC30-AA832436642F}"/>
          </ac:picMkLst>
        </pc:picChg>
        <pc:picChg chg="del">
          <ac:chgData name="Paola Yadira Gibaja Cusi" userId="876e573f-4e7f-49da-b470-4d944a36b62f" providerId="ADAL" clId="{DD4892DD-7BA6-4003-80D2-970614EC1261}" dt="2024-06-20T05:08:16.588" v="1739" actId="478"/>
          <ac:picMkLst>
            <pc:docMk/>
            <pc:sldMk cId="1435271222" sldId="302"/>
            <ac:picMk id="3082" creationId="{18656783-6237-E696-4E93-8F2377463BA7}"/>
          </ac:picMkLst>
        </pc:picChg>
        <pc:picChg chg="add del mod">
          <ac:chgData name="Paola Yadira Gibaja Cusi" userId="876e573f-4e7f-49da-b470-4d944a36b62f" providerId="ADAL" clId="{DD4892DD-7BA6-4003-80D2-970614EC1261}" dt="2024-06-20T05:10:45.289" v="1777" actId="478"/>
          <ac:picMkLst>
            <pc:docMk/>
            <pc:sldMk cId="1435271222" sldId="302"/>
            <ac:picMk id="3083" creationId="{64A53FB1-957F-F77A-5148-993462732B27}"/>
          </ac:picMkLst>
        </pc:picChg>
        <pc:picChg chg="add del mod">
          <ac:chgData name="Paola Yadira Gibaja Cusi" userId="876e573f-4e7f-49da-b470-4d944a36b62f" providerId="ADAL" clId="{DD4892DD-7BA6-4003-80D2-970614EC1261}" dt="2024-06-20T05:10:45.289" v="1777" actId="478"/>
          <ac:picMkLst>
            <pc:docMk/>
            <pc:sldMk cId="1435271222" sldId="302"/>
            <ac:picMk id="3084" creationId="{9E127E7D-5A0D-6012-1EF4-C746B8749EE0}"/>
          </ac:picMkLst>
        </pc:picChg>
        <pc:picChg chg="del">
          <ac:chgData name="Paola Yadira Gibaja Cusi" userId="876e573f-4e7f-49da-b470-4d944a36b62f" providerId="ADAL" clId="{DD4892DD-7BA6-4003-80D2-970614EC1261}" dt="2024-06-20T05:08:16.588" v="1739" actId="478"/>
          <ac:picMkLst>
            <pc:docMk/>
            <pc:sldMk cId="1435271222" sldId="302"/>
            <ac:picMk id="3085" creationId="{B7C78710-ADBD-1EE1-FE0E-FD769EF364A9}"/>
          </ac:picMkLst>
        </pc:picChg>
        <pc:picChg chg="del">
          <ac:chgData name="Paola Yadira Gibaja Cusi" userId="876e573f-4e7f-49da-b470-4d944a36b62f" providerId="ADAL" clId="{DD4892DD-7BA6-4003-80D2-970614EC1261}" dt="2024-06-20T05:08:16.588" v="1739" actId="478"/>
          <ac:picMkLst>
            <pc:docMk/>
            <pc:sldMk cId="1435271222" sldId="302"/>
            <ac:picMk id="3086" creationId="{333DEF82-4276-D14F-D566-2976FEEF5BAD}"/>
          </ac:picMkLst>
        </pc:picChg>
        <pc:picChg chg="del">
          <ac:chgData name="Paola Yadira Gibaja Cusi" userId="876e573f-4e7f-49da-b470-4d944a36b62f" providerId="ADAL" clId="{DD4892DD-7BA6-4003-80D2-970614EC1261}" dt="2024-06-20T05:08:19.776" v="1740" actId="478"/>
          <ac:picMkLst>
            <pc:docMk/>
            <pc:sldMk cId="1435271222" sldId="302"/>
            <ac:picMk id="3087" creationId="{F66373CF-1572-7F17-1BCE-D151B60D2DDD}"/>
          </ac:picMkLst>
        </pc:picChg>
        <pc:picChg chg="del">
          <ac:chgData name="Paola Yadira Gibaja Cusi" userId="876e573f-4e7f-49da-b470-4d944a36b62f" providerId="ADAL" clId="{DD4892DD-7BA6-4003-80D2-970614EC1261}" dt="2024-06-20T05:08:16.588" v="1739" actId="478"/>
          <ac:picMkLst>
            <pc:docMk/>
            <pc:sldMk cId="1435271222" sldId="302"/>
            <ac:picMk id="3088" creationId="{04EBCEE6-B978-39AF-3C0D-1A8D6CF184C9}"/>
          </ac:picMkLst>
        </pc:picChg>
        <pc:picChg chg="del">
          <ac:chgData name="Paola Yadira Gibaja Cusi" userId="876e573f-4e7f-49da-b470-4d944a36b62f" providerId="ADAL" clId="{DD4892DD-7BA6-4003-80D2-970614EC1261}" dt="2024-06-20T05:08:16.588" v="1739" actId="478"/>
          <ac:picMkLst>
            <pc:docMk/>
            <pc:sldMk cId="1435271222" sldId="302"/>
            <ac:picMk id="3089" creationId="{B75CA934-C737-BDD7-E732-AC0F28A5333F}"/>
          </ac:picMkLst>
        </pc:picChg>
        <pc:picChg chg="del">
          <ac:chgData name="Paola Yadira Gibaja Cusi" userId="876e573f-4e7f-49da-b470-4d944a36b62f" providerId="ADAL" clId="{DD4892DD-7BA6-4003-80D2-970614EC1261}" dt="2024-06-20T05:08:16.588" v="1739" actId="478"/>
          <ac:picMkLst>
            <pc:docMk/>
            <pc:sldMk cId="1435271222" sldId="302"/>
            <ac:picMk id="3090" creationId="{A4486374-20D7-ABD0-9DA8-3B6E493F9BAD}"/>
          </ac:picMkLst>
        </pc:picChg>
        <pc:picChg chg="del">
          <ac:chgData name="Paola Yadira Gibaja Cusi" userId="876e573f-4e7f-49da-b470-4d944a36b62f" providerId="ADAL" clId="{DD4892DD-7BA6-4003-80D2-970614EC1261}" dt="2024-06-20T05:08:16.588" v="1739" actId="478"/>
          <ac:picMkLst>
            <pc:docMk/>
            <pc:sldMk cId="1435271222" sldId="302"/>
            <ac:picMk id="3091" creationId="{A183A03E-6BA6-816D-A2A1-144BD6D73C14}"/>
          </ac:picMkLst>
        </pc:picChg>
        <pc:picChg chg="del">
          <ac:chgData name="Paola Yadira Gibaja Cusi" userId="876e573f-4e7f-49da-b470-4d944a36b62f" providerId="ADAL" clId="{DD4892DD-7BA6-4003-80D2-970614EC1261}" dt="2024-06-20T05:08:16.588" v="1739" actId="478"/>
          <ac:picMkLst>
            <pc:docMk/>
            <pc:sldMk cId="1435271222" sldId="302"/>
            <ac:picMk id="3092" creationId="{1C1476C3-3FEA-4191-D12D-32A332748762}"/>
          </ac:picMkLst>
        </pc:picChg>
        <pc:picChg chg="del">
          <ac:chgData name="Paola Yadira Gibaja Cusi" userId="876e573f-4e7f-49da-b470-4d944a36b62f" providerId="ADAL" clId="{DD4892DD-7BA6-4003-80D2-970614EC1261}" dt="2024-06-20T05:08:16.588" v="1739" actId="478"/>
          <ac:picMkLst>
            <pc:docMk/>
            <pc:sldMk cId="1435271222" sldId="302"/>
            <ac:picMk id="3093" creationId="{AEB33C9B-929B-2B9D-4CC8-3419D2944275}"/>
          </ac:picMkLst>
        </pc:picChg>
        <pc:picChg chg="del">
          <ac:chgData name="Paola Yadira Gibaja Cusi" userId="876e573f-4e7f-49da-b470-4d944a36b62f" providerId="ADAL" clId="{DD4892DD-7BA6-4003-80D2-970614EC1261}" dt="2024-06-20T05:08:16.588" v="1739" actId="478"/>
          <ac:picMkLst>
            <pc:docMk/>
            <pc:sldMk cId="1435271222" sldId="302"/>
            <ac:picMk id="3094" creationId="{9ACA525C-A9CE-B331-A847-0D25AC67F221}"/>
          </ac:picMkLst>
        </pc:picChg>
        <pc:picChg chg="del">
          <ac:chgData name="Paola Yadira Gibaja Cusi" userId="876e573f-4e7f-49da-b470-4d944a36b62f" providerId="ADAL" clId="{DD4892DD-7BA6-4003-80D2-970614EC1261}" dt="2024-06-20T05:08:16.588" v="1739" actId="478"/>
          <ac:picMkLst>
            <pc:docMk/>
            <pc:sldMk cId="1435271222" sldId="302"/>
            <ac:picMk id="3095" creationId="{2578FAFD-2DA7-8A5E-2999-3409C1752A45}"/>
          </ac:picMkLst>
        </pc:picChg>
        <pc:picChg chg="del">
          <ac:chgData name="Paola Yadira Gibaja Cusi" userId="876e573f-4e7f-49da-b470-4d944a36b62f" providerId="ADAL" clId="{DD4892DD-7BA6-4003-80D2-970614EC1261}" dt="2024-06-20T05:08:16.588" v="1739" actId="478"/>
          <ac:picMkLst>
            <pc:docMk/>
            <pc:sldMk cId="1435271222" sldId="302"/>
            <ac:picMk id="3096" creationId="{33C88B4A-C1B2-D2D8-85B1-A4F6602FAE44}"/>
          </ac:picMkLst>
        </pc:picChg>
        <pc:picChg chg="del">
          <ac:chgData name="Paola Yadira Gibaja Cusi" userId="876e573f-4e7f-49da-b470-4d944a36b62f" providerId="ADAL" clId="{DD4892DD-7BA6-4003-80D2-970614EC1261}" dt="2024-06-20T05:08:19.776" v="1740" actId="478"/>
          <ac:picMkLst>
            <pc:docMk/>
            <pc:sldMk cId="1435271222" sldId="302"/>
            <ac:picMk id="3097" creationId="{3269D52F-1FB8-334E-006F-F8744B4D0C59}"/>
          </ac:picMkLst>
        </pc:picChg>
        <pc:picChg chg="del">
          <ac:chgData name="Paola Yadira Gibaja Cusi" userId="876e573f-4e7f-49da-b470-4d944a36b62f" providerId="ADAL" clId="{DD4892DD-7BA6-4003-80D2-970614EC1261}" dt="2024-06-20T05:08:16.588" v="1739" actId="478"/>
          <ac:picMkLst>
            <pc:docMk/>
            <pc:sldMk cId="1435271222" sldId="302"/>
            <ac:picMk id="3098" creationId="{2AEFB7CC-8A58-BEAB-A6E4-E38246C1163D}"/>
          </ac:picMkLst>
        </pc:picChg>
        <pc:picChg chg="add del mod">
          <ac:chgData name="Paola Yadira Gibaja Cusi" userId="876e573f-4e7f-49da-b470-4d944a36b62f" providerId="ADAL" clId="{DD4892DD-7BA6-4003-80D2-970614EC1261}" dt="2024-06-20T05:10:45.289" v="1777" actId="478"/>
          <ac:picMkLst>
            <pc:docMk/>
            <pc:sldMk cId="1435271222" sldId="302"/>
            <ac:picMk id="3099" creationId="{3242B827-793E-8B65-58FB-1D6D7F38A2CA}"/>
          </ac:picMkLst>
        </pc:picChg>
        <pc:picChg chg="add del mod">
          <ac:chgData name="Paola Yadira Gibaja Cusi" userId="876e573f-4e7f-49da-b470-4d944a36b62f" providerId="ADAL" clId="{DD4892DD-7BA6-4003-80D2-970614EC1261}" dt="2024-06-20T05:10:45.289" v="1777" actId="478"/>
          <ac:picMkLst>
            <pc:docMk/>
            <pc:sldMk cId="1435271222" sldId="302"/>
            <ac:picMk id="3100" creationId="{3238D2B8-E920-CF24-DD00-D2E8382DD18D}"/>
          </ac:picMkLst>
        </pc:picChg>
        <pc:picChg chg="add del mod">
          <ac:chgData name="Paola Yadira Gibaja Cusi" userId="876e573f-4e7f-49da-b470-4d944a36b62f" providerId="ADAL" clId="{DD4892DD-7BA6-4003-80D2-970614EC1261}" dt="2024-06-20T05:10:45.289" v="1777" actId="478"/>
          <ac:picMkLst>
            <pc:docMk/>
            <pc:sldMk cId="1435271222" sldId="302"/>
            <ac:picMk id="3101" creationId="{B794060D-1497-D8CA-5024-7A96A58C59E5}"/>
          </ac:picMkLst>
        </pc:picChg>
        <pc:picChg chg="add del mod">
          <ac:chgData name="Paola Yadira Gibaja Cusi" userId="876e573f-4e7f-49da-b470-4d944a36b62f" providerId="ADAL" clId="{DD4892DD-7BA6-4003-80D2-970614EC1261}" dt="2024-06-20T05:10:45.289" v="1777" actId="478"/>
          <ac:picMkLst>
            <pc:docMk/>
            <pc:sldMk cId="1435271222" sldId="302"/>
            <ac:picMk id="3102" creationId="{352F8049-058E-6FB7-E3B4-3909D7A58C10}"/>
          </ac:picMkLst>
        </pc:picChg>
        <pc:picChg chg="add del mod">
          <ac:chgData name="Paola Yadira Gibaja Cusi" userId="876e573f-4e7f-49da-b470-4d944a36b62f" providerId="ADAL" clId="{DD4892DD-7BA6-4003-80D2-970614EC1261}" dt="2024-06-20T05:10:45.289" v="1777" actId="478"/>
          <ac:picMkLst>
            <pc:docMk/>
            <pc:sldMk cId="1435271222" sldId="302"/>
            <ac:picMk id="3103" creationId="{E1221E63-AEEB-2460-CC67-69F2001F0642}"/>
          </ac:picMkLst>
        </pc:picChg>
        <pc:picChg chg="add del mod">
          <ac:chgData name="Paola Yadira Gibaja Cusi" userId="876e573f-4e7f-49da-b470-4d944a36b62f" providerId="ADAL" clId="{DD4892DD-7BA6-4003-80D2-970614EC1261}" dt="2024-06-20T05:10:45.289" v="1777" actId="478"/>
          <ac:picMkLst>
            <pc:docMk/>
            <pc:sldMk cId="1435271222" sldId="302"/>
            <ac:picMk id="3104" creationId="{D5CC0A0F-BF11-F3C3-7F58-821F3F4A18D2}"/>
          </ac:picMkLst>
        </pc:picChg>
        <pc:picChg chg="add del mod">
          <ac:chgData name="Paola Yadira Gibaja Cusi" userId="876e573f-4e7f-49da-b470-4d944a36b62f" providerId="ADAL" clId="{DD4892DD-7BA6-4003-80D2-970614EC1261}" dt="2024-06-20T05:10:45.289" v="1777" actId="478"/>
          <ac:picMkLst>
            <pc:docMk/>
            <pc:sldMk cId="1435271222" sldId="302"/>
            <ac:picMk id="3105" creationId="{A8520F4E-8111-1C7E-C116-D0F4783A55B1}"/>
          </ac:picMkLst>
        </pc:picChg>
        <pc:picChg chg="add del mod">
          <ac:chgData name="Paola Yadira Gibaja Cusi" userId="876e573f-4e7f-49da-b470-4d944a36b62f" providerId="ADAL" clId="{DD4892DD-7BA6-4003-80D2-970614EC1261}" dt="2024-06-20T05:10:45.289" v="1777" actId="478"/>
          <ac:picMkLst>
            <pc:docMk/>
            <pc:sldMk cId="1435271222" sldId="302"/>
            <ac:picMk id="3106" creationId="{5CA2BAFC-0288-CC93-98F7-17874B8BF60A}"/>
          </ac:picMkLst>
        </pc:picChg>
        <pc:picChg chg="add del mod">
          <ac:chgData name="Paola Yadira Gibaja Cusi" userId="876e573f-4e7f-49da-b470-4d944a36b62f" providerId="ADAL" clId="{DD4892DD-7BA6-4003-80D2-970614EC1261}" dt="2024-06-20T05:10:45.289" v="1777" actId="478"/>
          <ac:picMkLst>
            <pc:docMk/>
            <pc:sldMk cId="1435271222" sldId="302"/>
            <ac:picMk id="3107" creationId="{3D447B91-492E-6661-83E1-C834C234137C}"/>
          </ac:picMkLst>
        </pc:picChg>
        <pc:picChg chg="add del mod">
          <ac:chgData name="Paola Yadira Gibaja Cusi" userId="876e573f-4e7f-49da-b470-4d944a36b62f" providerId="ADAL" clId="{DD4892DD-7BA6-4003-80D2-970614EC1261}" dt="2024-06-20T05:10:45.289" v="1777" actId="478"/>
          <ac:picMkLst>
            <pc:docMk/>
            <pc:sldMk cId="1435271222" sldId="302"/>
            <ac:picMk id="3108" creationId="{5F0D2846-2140-1D21-C2BB-DE999FDE5EF8}"/>
          </ac:picMkLst>
        </pc:picChg>
        <pc:picChg chg="add del mod">
          <ac:chgData name="Paola Yadira Gibaja Cusi" userId="876e573f-4e7f-49da-b470-4d944a36b62f" providerId="ADAL" clId="{DD4892DD-7BA6-4003-80D2-970614EC1261}" dt="2024-06-20T05:10:45.289" v="1777" actId="478"/>
          <ac:picMkLst>
            <pc:docMk/>
            <pc:sldMk cId="1435271222" sldId="302"/>
            <ac:picMk id="3109" creationId="{11395699-8FF8-B858-D685-6E830C82671F}"/>
          </ac:picMkLst>
        </pc:picChg>
        <pc:picChg chg="add del mod">
          <ac:chgData name="Paola Yadira Gibaja Cusi" userId="876e573f-4e7f-49da-b470-4d944a36b62f" providerId="ADAL" clId="{DD4892DD-7BA6-4003-80D2-970614EC1261}" dt="2024-06-20T05:10:45.289" v="1777" actId="478"/>
          <ac:picMkLst>
            <pc:docMk/>
            <pc:sldMk cId="1435271222" sldId="302"/>
            <ac:picMk id="3110" creationId="{11108A1A-D78C-9866-3B2C-1000A801A3EE}"/>
          </ac:picMkLst>
        </pc:picChg>
        <pc:picChg chg="add del mod">
          <ac:chgData name="Paola Yadira Gibaja Cusi" userId="876e573f-4e7f-49da-b470-4d944a36b62f" providerId="ADAL" clId="{DD4892DD-7BA6-4003-80D2-970614EC1261}" dt="2024-06-20T05:10:45.289" v="1777" actId="478"/>
          <ac:picMkLst>
            <pc:docMk/>
            <pc:sldMk cId="1435271222" sldId="302"/>
            <ac:picMk id="3111" creationId="{D58A22A3-894D-2D18-BC9B-E109B0463282}"/>
          </ac:picMkLst>
        </pc:picChg>
        <pc:picChg chg="add del mod">
          <ac:chgData name="Paola Yadira Gibaja Cusi" userId="876e573f-4e7f-49da-b470-4d944a36b62f" providerId="ADAL" clId="{DD4892DD-7BA6-4003-80D2-970614EC1261}" dt="2024-06-20T05:10:45.289" v="1777" actId="478"/>
          <ac:picMkLst>
            <pc:docMk/>
            <pc:sldMk cId="1435271222" sldId="302"/>
            <ac:picMk id="3112" creationId="{8BB96596-3B9F-FC08-DEBA-B9799D2FCCDB}"/>
          </ac:picMkLst>
        </pc:picChg>
        <pc:picChg chg="add del mod">
          <ac:chgData name="Paola Yadira Gibaja Cusi" userId="876e573f-4e7f-49da-b470-4d944a36b62f" providerId="ADAL" clId="{DD4892DD-7BA6-4003-80D2-970614EC1261}" dt="2024-06-20T05:10:45.289" v="1777" actId="478"/>
          <ac:picMkLst>
            <pc:docMk/>
            <pc:sldMk cId="1435271222" sldId="302"/>
            <ac:picMk id="3113" creationId="{0F3EFC41-E254-87EF-DF02-F8563FBD1CD4}"/>
          </ac:picMkLst>
        </pc:picChg>
        <pc:picChg chg="add del mod">
          <ac:chgData name="Paola Yadira Gibaja Cusi" userId="876e573f-4e7f-49da-b470-4d944a36b62f" providerId="ADAL" clId="{DD4892DD-7BA6-4003-80D2-970614EC1261}" dt="2024-06-20T05:10:45.289" v="1777" actId="478"/>
          <ac:picMkLst>
            <pc:docMk/>
            <pc:sldMk cId="1435271222" sldId="302"/>
            <ac:picMk id="3114" creationId="{99859C0C-7358-0181-7F5F-82E27EDAB129}"/>
          </ac:picMkLst>
        </pc:picChg>
        <pc:picChg chg="add del mod">
          <ac:chgData name="Paola Yadira Gibaja Cusi" userId="876e573f-4e7f-49da-b470-4d944a36b62f" providerId="ADAL" clId="{DD4892DD-7BA6-4003-80D2-970614EC1261}" dt="2024-06-20T05:10:45.289" v="1777" actId="478"/>
          <ac:picMkLst>
            <pc:docMk/>
            <pc:sldMk cId="1435271222" sldId="302"/>
            <ac:picMk id="3115" creationId="{FBF78AEE-B9A0-07FC-E5E1-F1183D64C701}"/>
          </ac:picMkLst>
        </pc:picChg>
        <pc:picChg chg="add del mod">
          <ac:chgData name="Paola Yadira Gibaja Cusi" userId="876e573f-4e7f-49da-b470-4d944a36b62f" providerId="ADAL" clId="{DD4892DD-7BA6-4003-80D2-970614EC1261}" dt="2024-06-20T05:10:45.289" v="1777" actId="478"/>
          <ac:picMkLst>
            <pc:docMk/>
            <pc:sldMk cId="1435271222" sldId="302"/>
            <ac:picMk id="3116" creationId="{AF3E4448-D4FC-DC03-3A8A-0DAD6F3734BD}"/>
          </ac:picMkLst>
        </pc:picChg>
        <pc:picChg chg="add del mod">
          <ac:chgData name="Paola Yadira Gibaja Cusi" userId="876e573f-4e7f-49da-b470-4d944a36b62f" providerId="ADAL" clId="{DD4892DD-7BA6-4003-80D2-970614EC1261}" dt="2024-06-20T05:10:45.289" v="1777" actId="478"/>
          <ac:picMkLst>
            <pc:docMk/>
            <pc:sldMk cId="1435271222" sldId="302"/>
            <ac:picMk id="3117" creationId="{E1F56836-E5B5-87A1-F85F-E6DEDDADD15A}"/>
          </ac:picMkLst>
        </pc:picChg>
        <pc:picChg chg="add del mod">
          <ac:chgData name="Paola Yadira Gibaja Cusi" userId="876e573f-4e7f-49da-b470-4d944a36b62f" providerId="ADAL" clId="{DD4892DD-7BA6-4003-80D2-970614EC1261}" dt="2024-06-20T05:10:45.289" v="1777" actId="478"/>
          <ac:picMkLst>
            <pc:docMk/>
            <pc:sldMk cId="1435271222" sldId="302"/>
            <ac:picMk id="3118" creationId="{22E1006A-AD28-65CA-B61B-48C048D38A1F}"/>
          </ac:picMkLst>
        </pc:picChg>
        <pc:picChg chg="add del mod">
          <ac:chgData name="Paola Yadira Gibaja Cusi" userId="876e573f-4e7f-49da-b470-4d944a36b62f" providerId="ADAL" clId="{DD4892DD-7BA6-4003-80D2-970614EC1261}" dt="2024-06-20T05:10:45.289" v="1777" actId="478"/>
          <ac:picMkLst>
            <pc:docMk/>
            <pc:sldMk cId="1435271222" sldId="302"/>
            <ac:picMk id="3119" creationId="{3CCED18D-3A38-634C-37DA-340337F01383}"/>
          </ac:picMkLst>
        </pc:picChg>
        <pc:picChg chg="mod">
          <ac:chgData name="Paola Yadira Gibaja Cusi" userId="876e573f-4e7f-49da-b470-4d944a36b62f" providerId="ADAL" clId="{DD4892DD-7BA6-4003-80D2-970614EC1261}" dt="2024-06-20T05:11:34.211" v="1783" actId="1038"/>
          <ac:picMkLst>
            <pc:docMk/>
            <pc:sldMk cId="1435271222" sldId="302"/>
            <ac:picMk id="3121" creationId="{6B5A1A0C-348E-948F-3F4B-62B2FC636716}"/>
          </ac:picMkLst>
        </pc:picChg>
        <pc:picChg chg="mod">
          <ac:chgData name="Paola Yadira Gibaja Cusi" userId="876e573f-4e7f-49da-b470-4d944a36b62f" providerId="ADAL" clId="{DD4892DD-7BA6-4003-80D2-970614EC1261}" dt="2024-06-20T05:11:34.211" v="1783" actId="1038"/>
          <ac:picMkLst>
            <pc:docMk/>
            <pc:sldMk cId="1435271222" sldId="302"/>
            <ac:picMk id="3122" creationId="{9F874941-4D30-694C-1F99-2ABA40A33C02}"/>
          </ac:picMkLst>
        </pc:picChg>
        <pc:picChg chg="mod">
          <ac:chgData name="Paola Yadira Gibaja Cusi" userId="876e573f-4e7f-49da-b470-4d944a36b62f" providerId="ADAL" clId="{DD4892DD-7BA6-4003-80D2-970614EC1261}" dt="2024-06-20T05:11:34.211" v="1783" actId="1038"/>
          <ac:picMkLst>
            <pc:docMk/>
            <pc:sldMk cId="1435271222" sldId="302"/>
            <ac:picMk id="3123" creationId="{1398C358-42DF-2F50-117B-362361FDDF62}"/>
          </ac:picMkLst>
        </pc:picChg>
        <pc:picChg chg="mod">
          <ac:chgData name="Paola Yadira Gibaja Cusi" userId="876e573f-4e7f-49da-b470-4d944a36b62f" providerId="ADAL" clId="{DD4892DD-7BA6-4003-80D2-970614EC1261}" dt="2024-06-20T05:11:34.211" v="1783" actId="1038"/>
          <ac:picMkLst>
            <pc:docMk/>
            <pc:sldMk cId="1435271222" sldId="302"/>
            <ac:picMk id="3124" creationId="{527212F8-EEEC-EBBE-39DF-A7DB1FF4CA62}"/>
          </ac:picMkLst>
        </pc:picChg>
        <pc:picChg chg="mod">
          <ac:chgData name="Paola Yadira Gibaja Cusi" userId="876e573f-4e7f-49da-b470-4d944a36b62f" providerId="ADAL" clId="{DD4892DD-7BA6-4003-80D2-970614EC1261}" dt="2024-06-20T05:11:34.211" v="1783" actId="1038"/>
          <ac:picMkLst>
            <pc:docMk/>
            <pc:sldMk cId="1435271222" sldId="302"/>
            <ac:picMk id="3125" creationId="{3AC3C93E-CC84-88D3-7075-DB60D4C416CC}"/>
          </ac:picMkLst>
        </pc:picChg>
        <pc:picChg chg="mod">
          <ac:chgData name="Paola Yadira Gibaja Cusi" userId="876e573f-4e7f-49da-b470-4d944a36b62f" providerId="ADAL" clId="{DD4892DD-7BA6-4003-80D2-970614EC1261}" dt="2024-06-20T05:11:34.211" v="1783" actId="1038"/>
          <ac:picMkLst>
            <pc:docMk/>
            <pc:sldMk cId="1435271222" sldId="302"/>
            <ac:picMk id="3126" creationId="{334A2512-1A71-0C95-A2DA-778029E7E2B5}"/>
          </ac:picMkLst>
        </pc:picChg>
        <pc:picChg chg="mod">
          <ac:chgData name="Paola Yadira Gibaja Cusi" userId="876e573f-4e7f-49da-b470-4d944a36b62f" providerId="ADAL" clId="{DD4892DD-7BA6-4003-80D2-970614EC1261}" dt="2024-06-20T05:11:34.211" v="1783" actId="1038"/>
          <ac:picMkLst>
            <pc:docMk/>
            <pc:sldMk cId="1435271222" sldId="302"/>
            <ac:picMk id="3127" creationId="{EC0E6857-7A5B-A662-B0DE-40CD39C5675F}"/>
          </ac:picMkLst>
        </pc:picChg>
        <pc:picChg chg="mod">
          <ac:chgData name="Paola Yadira Gibaja Cusi" userId="876e573f-4e7f-49da-b470-4d944a36b62f" providerId="ADAL" clId="{DD4892DD-7BA6-4003-80D2-970614EC1261}" dt="2024-06-20T05:11:34.211" v="1783" actId="1038"/>
          <ac:picMkLst>
            <pc:docMk/>
            <pc:sldMk cId="1435271222" sldId="302"/>
            <ac:picMk id="3128" creationId="{43ACB894-FE46-41E2-7DA1-58767234229B}"/>
          </ac:picMkLst>
        </pc:picChg>
        <pc:picChg chg="mod">
          <ac:chgData name="Paola Yadira Gibaja Cusi" userId="876e573f-4e7f-49da-b470-4d944a36b62f" providerId="ADAL" clId="{DD4892DD-7BA6-4003-80D2-970614EC1261}" dt="2024-06-20T05:11:34.211" v="1783" actId="1038"/>
          <ac:picMkLst>
            <pc:docMk/>
            <pc:sldMk cId="1435271222" sldId="302"/>
            <ac:picMk id="3129" creationId="{8CF6016A-1912-69BB-E4BE-8AE12CF40AE4}"/>
          </ac:picMkLst>
        </pc:picChg>
        <pc:picChg chg="mod">
          <ac:chgData name="Paola Yadira Gibaja Cusi" userId="876e573f-4e7f-49da-b470-4d944a36b62f" providerId="ADAL" clId="{DD4892DD-7BA6-4003-80D2-970614EC1261}" dt="2024-06-20T05:11:34.211" v="1783" actId="1038"/>
          <ac:picMkLst>
            <pc:docMk/>
            <pc:sldMk cId="1435271222" sldId="302"/>
            <ac:picMk id="3130" creationId="{3596013C-B69C-DFDB-5AD7-55BB85DAD17C}"/>
          </ac:picMkLst>
        </pc:picChg>
        <pc:picChg chg="mod">
          <ac:chgData name="Paola Yadira Gibaja Cusi" userId="876e573f-4e7f-49da-b470-4d944a36b62f" providerId="ADAL" clId="{DD4892DD-7BA6-4003-80D2-970614EC1261}" dt="2024-06-20T05:11:34.211" v="1783" actId="1038"/>
          <ac:picMkLst>
            <pc:docMk/>
            <pc:sldMk cId="1435271222" sldId="302"/>
            <ac:picMk id="3131" creationId="{31989643-A441-C4E7-FB03-A5D7DD84A05F}"/>
          </ac:picMkLst>
        </pc:picChg>
        <pc:picChg chg="mod">
          <ac:chgData name="Paola Yadira Gibaja Cusi" userId="876e573f-4e7f-49da-b470-4d944a36b62f" providerId="ADAL" clId="{DD4892DD-7BA6-4003-80D2-970614EC1261}" dt="2024-06-20T05:11:34.211" v="1783" actId="1038"/>
          <ac:picMkLst>
            <pc:docMk/>
            <pc:sldMk cId="1435271222" sldId="302"/>
            <ac:picMk id="3132" creationId="{2ED35D09-7294-43B3-A4DA-D03950002CB5}"/>
          </ac:picMkLst>
        </pc:picChg>
        <pc:picChg chg="mod">
          <ac:chgData name="Paola Yadira Gibaja Cusi" userId="876e573f-4e7f-49da-b470-4d944a36b62f" providerId="ADAL" clId="{DD4892DD-7BA6-4003-80D2-970614EC1261}" dt="2024-06-20T05:11:34.211" v="1783" actId="1038"/>
          <ac:picMkLst>
            <pc:docMk/>
            <pc:sldMk cId="1435271222" sldId="302"/>
            <ac:picMk id="3133" creationId="{4805C1E9-04DE-9DD9-3159-EA07CA81E18B}"/>
          </ac:picMkLst>
        </pc:picChg>
        <pc:picChg chg="mod">
          <ac:chgData name="Paola Yadira Gibaja Cusi" userId="876e573f-4e7f-49da-b470-4d944a36b62f" providerId="ADAL" clId="{DD4892DD-7BA6-4003-80D2-970614EC1261}" dt="2024-06-20T05:11:34.211" v="1783" actId="1038"/>
          <ac:picMkLst>
            <pc:docMk/>
            <pc:sldMk cId="1435271222" sldId="302"/>
            <ac:picMk id="3134" creationId="{49F9E4DC-FA1B-F74D-FC4A-72E1E987402D}"/>
          </ac:picMkLst>
        </pc:picChg>
        <pc:picChg chg="mod">
          <ac:chgData name="Paola Yadira Gibaja Cusi" userId="876e573f-4e7f-49da-b470-4d944a36b62f" providerId="ADAL" clId="{DD4892DD-7BA6-4003-80D2-970614EC1261}" dt="2024-06-20T05:11:34.211" v="1783" actId="1038"/>
          <ac:picMkLst>
            <pc:docMk/>
            <pc:sldMk cId="1435271222" sldId="302"/>
            <ac:picMk id="3135" creationId="{3B8E6D88-2433-26AC-453E-FBD979F8FCCE}"/>
          </ac:picMkLst>
        </pc:picChg>
        <pc:picChg chg="mod">
          <ac:chgData name="Paola Yadira Gibaja Cusi" userId="876e573f-4e7f-49da-b470-4d944a36b62f" providerId="ADAL" clId="{DD4892DD-7BA6-4003-80D2-970614EC1261}" dt="2024-06-20T05:11:34.211" v="1783" actId="1038"/>
          <ac:picMkLst>
            <pc:docMk/>
            <pc:sldMk cId="1435271222" sldId="302"/>
            <ac:picMk id="3136" creationId="{40B33A53-7156-62D1-F882-982481ADCA92}"/>
          </ac:picMkLst>
        </pc:picChg>
        <pc:picChg chg="mod">
          <ac:chgData name="Paola Yadira Gibaja Cusi" userId="876e573f-4e7f-49da-b470-4d944a36b62f" providerId="ADAL" clId="{DD4892DD-7BA6-4003-80D2-970614EC1261}" dt="2024-06-20T05:11:34.211" v="1783" actId="1038"/>
          <ac:picMkLst>
            <pc:docMk/>
            <pc:sldMk cId="1435271222" sldId="302"/>
            <ac:picMk id="3137" creationId="{CBB0272D-D462-100B-5351-0698211770E5}"/>
          </ac:picMkLst>
        </pc:picChg>
        <pc:picChg chg="mod">
          <ac:chgData name="Paola Yadira Gibaja Cusi" userId="876e573f-4e7f-49da-b470-4d944a36b62f" providerId="ADAL" clId="{DD4892DD-7BA6-4003-80D2-970614EC1261}" dt="2024-06-20T05:11:34.211" v="1783" actId="1038"/>
          <ac:picMkLst>
            <pc:docMk/>
            <pc:sldMk cId="1435271222" sldId="302"/>
            <ac:picMk id="3138" creationId="{5D3ABCF2-5B39-23E7-9FC9-354CE3E9C72D}"/>
          </ac:picMkLst>
        </pc:picChg>
        <pc:picChg chg="mod">
          <ac:chgData name="Paola Yadira Gibaja Cusi" userId="876e573f-4e7f-49da-b470-4d944a36b62f" providerId="ADAL" clId="{DD4892DD-7BA6-4003-80D2-970614EC1261}" dt="2024-06-20T05:11:34.211" v="1783" actId="1038"/>
          <ac:picMkLst>
            <pc:docMk/>
            <pc:sldMk cId="1435271222" sldId="302"/>
            <ac:picMk id="3139" creationId="{ADB66CEB-9A51-4202-D79E-9EBDD648F3E5}"/>
          </ac:picMkLst>
        </pc:picChg>
        <pc:picChg chg="mod">
          <ac:chgData name="Paola Yadira Gibaja Cusi" userId="876e573f-4e7f-49da-b470-4d944a36b62f" providerId="ADAL" clId="{DD4892DD-7BA6-4003-80D2-970614EC1261}" dt="2024-06-20T05:11:34.211" v="1783" actId="1038"/>
          <ac:picMkLst>
            <pc:docMk/>
            <pc:sldMk cId="1435271222" sldId="302"/>
            <ac:picMk id="3140" creationId="{C85E740E-29F9-CAE6-7736-B0E9AD91F7BC}"/>
          </ac:picMkLst>
        </pc:picChg>
        <pc:picChg chg="mod">
          <ac:chgData name="Paola Yadira Gibaja Cusi" userId="876e573f-4e7f-49da-b470-4d944a36b62f" providerId="ADAL" clId="{DD4892DD-7BA6-4003-80D2-970614EC1261}" dt="2024-06-20T05:11:34.211" v="1783" actId="1038"/>
          <ac:picMkLst>
            <pc:docMk/>
            <pc:sldMk cId="1435271222" sldId="302"/>
            <ac:picMk id="3141" creationId="{34E45EC4-EDC7-8D22-7EF2-F0666E1A00BE}"/>
          </ac:picMkLst>
        </pc:picChg>
        <pc:picChg chg="mod">
          <ac:chgData name="Paola Yadira Gibaja Cusi" userId="876e573f-4e7f-49da-b470-4d944a36b62f" providerId="ADAL" clId="{DD4892DD-7BA6-4003-80D2-970614EC1261}" dt="2024-06-20T05:11:34.211" v="1783" actId="1038"/>
          <ac:picMkLst>
            <pc:docMk/>
            <pc:sldMk cId="1435271222" sldId="302"/>
            <ac:picMk id="3142" creationId="{25577A0F-7EDD-3953-604D-F3A556A255C1}"/>
          </ac:picMkLst>
        </pc:picChg>
        <pc:picChg chg="mod">
          <ac:chgData name="Paola Yadira Gibaja Cusi" userId="876e573f-4e7f-49da-b470-4d944a36b62f" providerId="ADAL" clId="{DD4892DD-7BA6-4003-80D2-970614EC1261}" dt="2024-06-20T05:11:34.211" v="1783" actId="1038"/>
          <ac:picMkLst>
            <pc:docMk/>
            <pc:sldMk cId="1435271222" sldId="302"/>
            <ac:picMk id="3143" creationId="{AFF98082-88D6-507B-A46F-29DD4057B1F4}"/>
          </ac:picMkLst>
        </pc:picChg>
        <pc:picChg chg="mod">
          <ac:chgData name="Paola Yadira Gibaja Cusi" userId="876e573f-4e7f-49da-b470-4d944a36b62f" providerId="ADAL" clId="{DD4892DD-7BA6-4003-80D2-970614EC1261}" dt="2024-06-20T05:11:34.211" v="1783" actId="1038"/>
          <ac:picMkLst>
            <pc:docMk/>
            <pc:sldMk cId="1435271222" sldId="302"/>
            <ac:picMk id="3144" creationId="{D410664F-F5EA-47D3-1E84-48568355905B}"/>
          </ac:picMkLst>
        </pc:picChg>
        <pc:picChg chg="mod">
          <ac:chgData name="Paola Yadira Gibaja Cusi" userId="876e573f-4e7f-49da-b470-4d944a36b62f" providerId="ADAL" clId="{DD4892DD-7BA6-4003-80D2-970614EC1261}" dt="2024-06-20T05:11:34.211" v="1783" actId="1038"/>
          <ac:picMkLst>
            <pc:docMk/>
            <pc:sldMk cId="1435271222" sldId="302"/>
            <ac:picMk id="3145" creationId="{6018C8DD-B165-27CB-3290-2451501F60F2}"/>
          </ac:picMkLst>
        </pc:picChg>
        <pc:picChg chg="mod">
          <ac:chgData name="Paola Yadira Gibaja Cusi" userId="876e573f-4e7f-49da-b470-4d944a36b62f" providerId="ADAL" clId="{DD4892DD-7BA6-4003-80D2-970614EC1261}" dt="2024-06-20T05:11:34.211" v="1783" actId="1038"/>
          <ac:picMkLst>
            <pc:docMk/>
            <pc:sldMk cId="1435271222" sldId="302"/>
            <ac:picMk id="3146" creationId="{63B5E27F-FE86-0146-6F3F-12AA80F3C901}"/>
          </ac:picMkLst>
        </pc:picChg>
        <pc:picChg chg="mod">
          <ac:chgData name="Paola Yadira Gibaja Cusi" userId="876e573f-4e7f-49da-b470-4d944a36b62f" providerId="ADAL" clId="{DD4892DD-7BA6-4003-80D2-970614EC1261}" dt="2024-06-20T05:11:34.211" v="1783" actId="1038"/>
          <ac:picMkLst>
            <pc:docMk/>
            <pc:sldMk cId="1435271222" sldId="302"/>
            <ac:picMk id="3147" creationId="{E7120AF6-1D4B-6161-7228-40C9DE499A5F}"/>
          </ac:picMkLst>
        </pc:picChg>
        <pc:picChg chg="mod">
          <ac:chgData name="Paola Yadira Gibaja Cusi" userId="876e573f-4e7f-49da-b470-4d944a36b62f" providerId="ADAL" clId="{DD4892DD-7BA6-4003-80D2-970614EC1261}" dt="2024-06-20T05:11:34.211" v="1783" actId="1038"/>
          <ac:picMkLst>
            <pc:docMk/>
            <pc:sldMk cId="1435271222" sldId="302"/>
            <ac:picMk id="3148" creationId="{E86FCF26-4763-45CE-2431-5D704CD5787B}"/>
          </ac:picMkLst>
        </pc:picChg>
        <pc:picChg chg="mod">
          <ac:chgData name="Paola Yadira Gibaja Cusi" userId="876e573f-4e7f-49da-b470-4d944a36b62f" providerId="ADAL" clId="{DD4892DD-7BA6-4003-80D2-970614EC1261}" dt="2024-06-20T05:11:34.211" v="1783" actId="1038"/>
          <ac:picMkLst>
            <pc:docMk/>
            <pc:sldMk cId="1435271222" sldId="302"/>
            <ac:picMk id="3149" creationId="{FB46C045-1E93-A1F2-E1E1-2539B549C5FF}"/>
          </ac:picMkLst>
        </pc:picChg>
        <pc:picChg chg="mod">
          <ac:chgData name="Paola Yadira Gibaja Cusi" userId="876e573f-4e7f-49da-b470-4d944a36b62f" providerId="ADAL" clId="{DD4892DD-7BA6-4003-80D2-970614EC1261}" dt="2024-06-20T05:11:34.211" v="1783" actId="1038"/>
          <ac:picMkLst>
            <pc:docMk/>
            <pc:sldMk cId="1435271222" sldId="302"/>
            <ac:picMk id="3150" creationId="{2FC25879-EC56-FF57-0BA8-69D48CB4E18F}"/>
          </ac:picMkLst>
        </pc:picChg>
        <pc:picChg chg="mod">
          <ac:chgData name="Paola Yadira Gibaja Cusi" userId="876e573f-4e7f-49da-b470-4d944a36b62f" providerId="ADAL" clId="{DD4892DD-7BA6-4003-80D2-970614EC1261}" dt="2024-06-20T05:11:34.211" v="1783" actId="1038"/>
          <ac:picMkLst>
            <pc:docMk/>
            <pc:sldMk cId="1435271222" sldId="302"/>
            <ac:picMk id="3151" creationId="{F0014250-A27A-4F24-68A2-CD1AA225A137}"/>
          </ac:picMkLst>
        </pc:picChg>
        <pc:picChg chg="mod">
          <ac:chgData name="Paola Yadira Gibaja Cusi" userId="876e573f-4e7f-49da-b470-4d944a36b62f" providerId="ADAL" clId="{DD4892DD-7BA6-4003-80D2-970614EC1261}" dt="2024-06-20T05:11:34.211" v="1783" actId="1038"/>
          <ac:picMkLst>
            <pc:docMk/>
            <pc:sldMk cId="1435271222" sldId="302"/>
            <ac:picMk id="3152" creationId="{6BF0E420-5D1C-B4D6-4DFC-152D0C7B54D4}"/>
          </ac:picMkLst>
        </pc:picChg>
        <pc:picChg chg="mod">
          <ac:chgData name="Paola Yadira Gibaja Cusi" userId="876e573f-4e7f-49da-b470-4d944a36b62f" providerId="ADAL" clId="{DD4892DD-7BA6-4003-80D2-970614EC1261}" dt="2024-06-20T05:11:34.211" v="1783" actId="1038"/>
          <ac:picMkLst>
            <pc:docMk/>
            <pc:sldMk cId="1435271222" sldId="302"/>
            <ac:picMk id="3153" creationId="{D6E4D474-B931-81AB-309A-FFA2B4A95178}"/>
          </ac:picMkLst>
        </pc:picChg>
        <pc:picChg chg="mod">
          <ac:chgData name="Paola Yadira Gibaja Cusi" userId="876e573f-4e7f-49da-b470-4d944a36b62f" providerId="ADAL" clId="{DD4892DD-7BA6-4003-80D2-970614EC1261}" dt="2024-06-20T05:11:34.211" v="1783" actId="1038"/>
          <ac:picMkLst>
            <pc:docMk/>
            <pc:sldMk cId="1435271222" sldId="302"/>
            <ac:picMk id="3154" creationId="{341A480E-72B1-8683-8EED-C83F367CB44E}"/>
          </ac:picMkLst>
        </pc:picChg>
        <pc:picChg chg="mod">
          <ac:chgData name="Paola Yadira Gibaja Cusi" userId="876e573f-4e7f-49da-b470-4d944a36b62f" providerId="ADAL" clId="{DD4892DD-7BA6-4003-80D2-970614EC1261}" dt="2024-06-20T05:11:34.211" v="1783" actId="1038"/>
          <ac:picMkLst>
            <pc:docMk/>
            <pc:sldMk cId="1435271222" sldId="302"/>
            <ac:picMk id="3155" creationId="{2D494CA0-0135-2A1F-E40C-76E7DEF2DE82}"/>
          </ac:picMkLst>
        </pc:picChg>
        <pc:picChg chg="mod">
          <ac:chgData name="Paola Yadira Gibaja Cusi" userId="876e573f-4e7f-49da-b470-4d944a36b62f" providerId="ADAL" clId="{DD4892DD-7BA6-4003-80D2-970614EC1261}" dt="2024-06-20T05:11:34.211" v="1783" actId="1038"/>
          <ac:picMkLst>
            <pc:docMk/>
            <pc:sldMk cId="1435271222" sldId="302"/>
            <ac:picMk id="3156" creationId="{6BCB1BFB-8A48-7B7D-BB9D-92D80DC2D09C}"/>
          </ac:picMkLst>
        </pc:picChg>
        <pc:picChg chg="mod">
          <ac:chgData name="Paola Yadira Gibaja Cusi" userId="876e573f-4e7f-49da-b470-4d944a36b62f" providerId="ADAL" clId="{DD4892DD-7BA6-4003-80D2-970614EC1261}" dt="2024-06-20T05:11:34.211" v="1783" actId="1038"/>
          <ac:picMkLst>
            <pc:docMk/>
            <pc:sldMk cId="1435271222" sldId="302"/>
            <ac:picMk id="3157" creationId="{39B781ED-536E-BF5F-EB82-5AB9DB7D6F79}"/>
          </ac:picMkLst>
        </pc:picChg>
        <pc:picChg chg="mod">
          <ac:chgData name="Paola Yadira Gibaja Cusi" userId="876e573f-4e7f-49da-b470-4d944a36b62f" providerId="ADAL" clId="{DD4892DD-7BA6-4003-80D2-970614EC1261}" dt="2024-06-20T05:11:34.211" v="1783" actId="1038"/>
          <ac:picMkLst>
            <pc:docMk/>
            <pc:sldMk cId="1435271222" sldId="302"/>
            <ac:picMk id="3158" creationId="{437F1DA6-DC6B-2CE1-3BA8-BF007C84F613}"/>
          </ac:picMkLst>
        </pc:picChg>
        <pc:picChg chg="mod">
          <ac:chgData name="Paola Yadira Gibaja Cusi" userId="876e573f-4e7f-49da-b470-4d944a36b62f" providerId="ADAL" clId="{DD4892DD-7BA6-4003-80D2-970614EC1261}" dt="2024-06-20T05:11:34.211" v="1783" actId="1038"/>
          <ac:picMkLst>
            <pc:docMk/>
            <pc:sldMk cId="1435271222" sldId="302"/>
            <ac:picMk id="3159" creationId="{169B9787-0032-32F7-1209-C887136BE6E8}"/>
          </ac:picMkLst>
        </pc:picChg>
        <pc:picChg chg="mod">
          <ac:chgData name="Paola Yadira Gibaja Cusi" userId="876e573f-4e7f-49da-b470-4d944a36b62f" providerId="ADAL" clId="{DD4892DD-7BA6-4003-80D2-970614EC1261}" dt="2024-06-20T05:11:34.211" v="1783" actId="1038"/>
          <ac:picMkLst>
            <pc:docMk/>
            <pc:sldMk cId="1435271222" sldId="302"/>
            <ac:picMk id="3160" creationId="{2305CC2F-778C-87F1-49C3-2CEF8B49C48E}"/>
          </ac:picMkLst>
        </pc:picChg>
        <pc:picChg chg="mod">
          <ac:chgData name="Paola Yadira Gibaja Cusi" userId="876e573f-4e7f-49da-b470-4d944a36b62f" providerId="ADAL" clId="{DD4892DD-7BA6-4003-80D2-970614EC1261}" dt="2024-06-20T05:11:34.211" v="1783" actId="1038"/>
          <ac:picMkLst>
            <pc:docMk/>
            <pc:sldMk cId="1435271222" sldId="302"/>
            <ac:picMk id="3161" creationId="{DA80AADF-6E6A-0EFD-9BF4-3AE8D4ACD96F}"/>
          </ac:picMkLst>
        </pc:picChg>
        <pc:picChg chg="mod">
          <ac:chgData name="Paola Yadira Gibaja Cusi" userId="876e573f-4e7f-49da-b470-4d944a36b62f" providerId="ADAL" clId="{DD4892DD-7BA6-4003-80D2-970614EC1261}" dt="2024-06-20T05:11:34.211" v="1783" actId="1038"/>
          <ac:picMkLst>
            <pc:docMk/>
            <pc:sldMk cId="1435271222" sldId="302"/>
            <ac:picMk id="3162" creationId="{437AC14E-DCC9-05B4-13A7-3364B5D3C9C2}"/>
          </ac:picMkLst>
        </pc:picChg>
        <pc:picChg chg="mod">
          <ac:chgData name="Paola Yadira Gibaja Cusi" userId="876e573f-4e7f-49da-b470-4d944a36b62f" providerId="ADAL" clId="{DD4892DD-7BA6-4003-80D2-970614EC1261}" dt="2024-06-20T05:11:34.211" v="1783" actId="1038"/>
          <ac:picMkLst>
            <pc:docMk/>
            <pc:sldMk cId="1435271222" sldId="302"/>
            <ac:picMk id="3163" creationId="{AF3EB9B5-5AEC-EE8F-80C1-19D7D028D354}"/>
          </ac:picMkLst>
        </pc:picChg>
        <pc:picChg chg="mod">
          <ac:chgData name="Paola Yadira Gibaja Cusi" userId="876e573f-4e7f-49da-b470-4d944a36b62f" providerId="ADAL" clId="{DD4892DD-7BA6-4003-80D2-970614EC1261}" dt="2024-06-20T05:11:34.211" v="1783" actId="1038"/>
          <ac:picMkLst>
            <pc:docMk/>
            <pc:sldMk cId="1435271222" sldId="302"/>
            <ac:picMk id="3164" creationId="{84FE687B-ABD6-428E-4D97-56920F600842}"/>
          </ac:picMkLst>
        </pc:picChg>
        <pc:picChg chg="mod">
          <ac:chgData name="Paola Yadira Gibaja Cusi" userId="876e573f-4e7f-49da-b470-4d944a36b62f" providerId="ADAL" clId="{DD4892DD-7BA6-4003-80D2-970614EC1261}" dt="2024-06-20T05:11:34.211" v="1783" actId="1038"/>
          <ac:picMkLst>
            <pc:docMk/>
            <pc:sldMk cId="1435271222" sldId="302"/>
            <ac:picMk id="3165" creationId="{2595CEB4-9E89-792E-A060-18EBC295F9CF}"/>
          </ac:picMkLst>
        </pc:picChg>
        <pc:picChg chg="mod">
          <ac:chgData name="Paola Yadira Gibaja Cusi" userId="876e573f-4e7f-49da-b470-4d944a36b62f" providerId="ADAL" clId="{DD4892DD-7BA6-4003-80D2-970614EC1261}" dt="2024-06-20T05:11:34.211" v="1783" actId="1038"/>
          <ac:picMkLst>
            <pc:docMk/>
            <pc:sldMk cId="1435271222" sldId="302"/>
            <ac:picMk id="3166" creationId="{9A4D1ABE-3FA3-D289-40FB-9AA1C40EF2FD}"/>
          </ac:picMkLst>
        </pc:picChg>
        <pc:picChg chg="mod">
          <ac:chgData name="Paola Yadira Gibaja Cusi" userId="876e573f-4e7f-49da-b470-4d944a36b62f" providerId="ADAL" clId="{DD4892DD-7BA6-4003-80D2-970614EC1261}" dt="2024-06-20T05:11:34.211" v="1783" actId="1038"/>
          <ac:picMkLst>
            <pc:docMk/>
            <pc:sldMk cId="1435271222" sldId="302"/>
            <ac:picMk id="3167" creationId="{B9D434A9-177A-00DF-9105-F6E8807B092B}"/>
          </ac:picMkLst>
        </pc:picChg>
        <pc:picChg chg="mod">
          <ac:chgData name="Paola Yadira Gibaja Cusi" userId="876e573f-4e7f-49da-b470-4d944a36b62f" providerId="ADAL" clId="{DD4892DD-7BA6-4003-80D2-970614EC1261}" dt="2024-06-20T05:11:34.211" v="1783" actId="1038"/>
          <ac:picMkLst>
            <pc:docMk/>
            <pc:sldMk cId="1435271222" sldId="302"/>
            <ac:picMk id="3168" creationId="{3315F862-3DC2-4DCD-6F51-5613ACD4CF77}"/>
          </ac:picMkLst>
        </pc:picChg>
        <pc:picChg chg="mod">
          <ac:chgData name="Paola Yadira Gibaja Cusi" userId="876e573f-4e7f-49da-b470-4d944a36b62f" providerId="ADAL" clId="{DD4892DD-7BA6-4003-80D2-970614EC1261}" dt="2024-06-20T05:11:34.211" v="1783" actId="1038"/>
          <ac:picMkLst>
            <pc:docMk/>
            <pc:sldMk cId="1435271222" sldId="302"/>
            <ac:picMk id="3169" creationId="{35F63D86-2535-6CCB-8182-8CDAA8BEC09D}"/>
          </ac:picMkLst>
        </pc:picChg>
        <pc:picChg chg="mod">
          <ac:chgData name="Paola Yadira Gibaja Cusi" userId="876e573f-4e7f-49da-b470-4d944a36b62f" providerId="ADAL" clId="{DD4892DD-7BA6-4003-80D2-970614EC1261}" dt="2024-06-20T05:11:34.211" v="1783" actId="1038"/>
          <ac:picMkLst>
            <pc:docMk/>
            <pc:sldMk cId="1435271222" sldId="302"/>
            <ac:picMk id="3170" creationId="{EC9FCF2D-171D-DFD5-B3C3-0781B5F03A00}"/>
          </ac:picMkLst>
        </pc:picChg>
        <pc:picChg chg="mod">
          <ac:chgData name="Paola Yadira Gibaja Cusi" userId="876e573f-4e7f-49da-b470-4d944a36b62f" providerId="ADAL" clId="{DD4892DD-7BA6-4003-80D2-970614EC1261}" dt="2024-06-20T05:11:34.211" v="1783" actId="1038"/>
          <ac:picMkLst>
            <pc:docMk/>
            <pc:sldMk cId="1435271222" sldId="302"/>
            <ac:picMk id="3171" creationId="{F5631E21-4F6A-A0F4-25B5-7C20D84D86C3}"/>
          </ac:picMkLst>
        </pc:picChg>
        <pc:picChg chg="mod">
          <ac:chgData name="Paola Yadira Gibaja Cusi" userId="876e573f-4e7f-49da-b470-4d944a36b62f" providerId="ADAL" clId="{DD4892DD-7BA6-4003-80D2-970614EC1261}" dt="2024-06-20T05:11:34.211" v="1783" actId="1038"/>
          <ac:picMkLst>
            <pc:docMk/>
            <pc:sldMk cId="1435271222" sldId="302"/>
            <ac:picMk id="3172" creationId="{DDC901DA-671A-6E10-9F74-774C6310BB03}"/>
          </ac:picMkLst>
        </pc:picChg>
        <pc:picChg chg="mod">
          <ac:chgData name="Paola Yadira Gibaja Cusi" userId="876e573f-4e7f-49da-b470-4d944a36b62f" providerId="ADAL" clId="{DD4892DD-7BA6-4003-80D2-970614EC1261}" dt="2024-06-20T05:11:34.211" v="1783" actId="1038"/>
          <ac:picMkLst>
            <pc:docMk/>
            <pc:sldMk cId="1435271222" sldId="302"/>
            <ac:picMk id="3173" creationId="{28E4E237-7367-E3A3-1395-028F5F9C5601}"/>
          </ac:picMkLst>
        </pc:picChg>
        <pc:picChg chg="mod">
          <ac:chgData name="Paola Yadira Gibaja Cusi" userId="876e573f-4e7f-49da-b470-4d944a36b62f" providerId="ADAL" clId="{DD4892DD-7BA6-4003-80D2-970614EC1261}" dt="2024-06-20T05:11:34.211" v="1783" actId="1038"/>
          <ac:picMkLst>
            <pc:docMk/>
            <pc:sldMk cId="1435271222" sldId="302"/>
            <ac:picMk id="3174" creationId="{FDE0EA79-8A63-D00C-C6A2-36211B1645DD}"/>
          </ac:picMkLst>
        </pc:picChg>
        <pc:picChg chg="mod">
          <ac:chgData name="Paola Yadira Gibaja Cusi" userId="876e573f-4e7f-49da-b470-4d944a36b62f" providerId="ADAL" clId="{DD4892DD-7BA6-4003-80D2-970614EC1261}" dt="2024-06-20T05:11:34.211" v="1783" actId="1038"/>
          <ac:picMkLst>
            <pc:docMk/>
            <pc:sldMk cId="1435271222" sldId="302"/>
            <ac:picMk id="3175" creationId="{8E809998-8193-A04D-FB9E-ADC0F7DA5FDC}"/>
          </ac:picMkLst>
        </pc:picChg>
        <pc:picChg chg="mod">
          <ac:chgData name="Paola Yadira Gibaja Cusi" userId="876e573f-4e7f-49da-b470-4d944a36b62f" providerId="ADAL" clId="{DD4892DD-7BA6-4003-80D2-970614EC1261}" dt="2024-06-20T05:11:34.211" v="1783" actId="1038"/>
          <ac:picMkLst>
            <pc:docMk/>
            <pc:sldMk cId="1435271222" sldId="302"/>
            <ac:picMk id="3176" creationId="{B1FB9CB9-5211-6CFA-2ECF-9FBD50A83FCF}"/>
          </ac:picMkLst>
        </pc:picChg>
        <pc:picChg chg="mod">
          <ac:chgData name="Paola Yadira Gibaja Cusi" userId="876e573f-4e7f-49da-b470-4d944a36b62f" providerId="ADAL" clId="{DD4892DD-7BA6-4003-80D2-970614EC1261}" dt="2024-06-20T05:11:34.211" v="1783" actId="1038"/>
          <ac:picMkLst>
            <pc:docMk/>
            <pc:sldMk cId="1435271222" sldId="302"/>
            <ac:picMk id="3177" creationId="{AEB223F0-4B1D-D520-07C9-A3F37CA8BBF6}"/>
          </ac:picMkLst>
        </pc:picChg>
        <pc:picChg chg="add mod">
          <ac:chgData name="Paola Yadira Gibaja Cusi" userId="876e573f-4e7f-49da-b470-4d944a36b62f" providerId="ADAL" clId="{DD4892DD-7BA6-4003-80D2-970614EC1261}" dt="2024-06-20T05:16:16.437" v="1840" actId="14100"/>
          <ac:picMkLst>
            <pc:docMk/>
            <pc:sldMk cId="1435271222" sldId="302"/>
            <ac:picMk id="3180" creationId="{81D31F0B-6855-45C0-1A26-6A5899807F95}"/>
          </ac:picMkLst>
        </pc:picChg>
        <pc:picChg chg="add mod">
          <ac:chgData name="Paola Yadira Gibaja Cusi" userId="876e573f-4e7f-49da-b470-4d944a36b62f" providerId="ADAL" clId="{DD4892DD-7BA6-4003-80D2-970614EC1261}" dt="2024-06-20T05:16:24.926" v="1843" actId="1076"/>
          <ac:picMkLst>
            <pc:docMk/>
            <pc:sldMk cId="1435271222" sldId="302"/>
            <ac:picMk id="3181" creationId="{7A02454A-318E-A03B-C158-E520682B5A41}"/>
          </ac:picMkLst>
        </pc:picChg>
        <pc:picChg chg="add mod">
          <ac:chgData name="Paola Yadira Gibaja Cusi" userId="876e573f-4e7f-49da-b470-4d944a36b62f" providerId="ADAL" clId="{DD4892DD-7BA6-4003-80D2-970614EC1261}" dt="2024-06-20T05:17:01.760" v="1847" actId="1076"/>
          <ac:picMkLst>
            <pc:docMk/>
            <pc:sldMk cId="1435271222" sldId="302"/>
            <ac:picMk id="3182" creationId="{D867AB1C-DFA2-07FC-8DB7-5494F099095A}"/>
          </ac:picMkLst>
        </pc:picChg>
        <pc:picChg chg="add del mod">
          <ac:chgData name="Paola Yadira Gibaja Cusi" userId="876e573f-4e7f-49da-b470-4d944a36b62f" providerId="ADAL" clId="{DD4892DD-7BA6-4003-80D2-970614EC1261}" dt="2024-06-20T05:17:55.044" v="1854" actId="478"/>
          <ac:picMkLst>
            <pc:docMk/>
            <pc:sldMk cId="1435271222" sldId="302"/>
            <ac:picMk id="3184" creationId="{67AFD74B-C7F7-626F-7C45-665FB54FEC89}"/>
          </ac:picMkLst>
        </pc:picChg>
        <pc:picChg chg="add del mod">
          <ac:chgData name="Paola Yadira Gibaja Cusi" userId="876e573f-4e7f-49da-b470-4d944a36b62f" providerId="ADAL" clId="{DD4892DD-7BA6-4003-80D2-970614EC1261}" dt="2024-06-20T05:17:30.041" v="1851" actId="478"/>
          <ac:picMkLst>
            <pc:docMk/>
            <pc:sldMk cId="1435271222" sldId="302"/>
            <ac:picMk id="3185" creationId="{E3AAD16D-F0FD-E9E2-D8CA-5C587F1D988B}"/>
          </ac:picMkLst>
        </pc:picChg>
        <pc:picChg chg="add mod">
          <ac:chgData name="Paola Yadira Gibaja Cusi" userId="876e573f-4e7f-49da-b470-4d944a36b62f" providerId="ADAL" clId="{DD4892DD-7BA6-4003-80D2-970614EC1261}" dt="2024-06-20T05:17:53.416" v="1853" actId="1076"/>
          <ac:picMkLst>
            <pc:docMk/>
            <pc:sldMk cId="1435271222" sldId="302"/>
            <ac:picMk id="3186" creationId="{463A78EE-A887-DAA5-4E80-060C7613F49D}"/>
          </ac:picMkLst>
        </pc:picChg>
      </pc:sldChg>
      <pc:sldChg chg="addSp delSp modSp del mod">
        <pc:chgData name="Paola Yadira Gibaja Cusi" userId="876e573f-4e7f-49da-b470-4d944a36b62f" providerId="ADAL" clId="{DD4892DD-7BA6-4003-80D2-970614EC1261}" dt="2024-06-20T03:47:18.763" v="365" actId="47"/>
        <pc:sldMkLst>
          <pc:docMk/>
          <pc:sldMk cId="1062439623" sldId="310"/>
        </pc:sldMkLst>
        <pc:spChg chg="add del mod">
          <ac:chgData name="Paola Yadira Gibaja Cusi" userId="876e573f-4e7f-49da-b470-4d944a36b62f" providerId="ADAL" clId="{DD4892DD-7BA6-4003-80D2-970614EC1261}" dt="2024-06-20T03:34:42.480" v="131" actId="478"/>
          <ac:spMkLst>
            <pc:docMk/>
            <pc:sldMk cId="1062439623" sldId="310"/>
            <ac:spMk id="2" creationId="{8D05A91B-C0B2-ADD3-F19C-05618153D401}"/>
          </ac:spMkLst>
        </pc:spChg>
        <pc:spChg chg="add mod">
          <ac:chgData name="Paola Yadira Gibaja Cusi" userId="876e573f-4e7f-49da-b470-4d944a36b62f" providerId="ADAL" clId="{DD4892DD-7BA6-4003-80D2-970614EC1261}" dt="2024-06-20T03:35:40.615" v="135" actId="164"/>
          <ac:spMkLst>
            <pc:docMk/>
            <pc:sldMk cId="1062439623" sldId="310"/>
            <ac:spMk id="3" creationId="{16A6144E-C078-54C9-8629-EFDB49ECF8F9}"/>
          </ac:spMkLst>
        </pc:spChg>
        <pc:spChg chg="mod">
          <ac:chgData name="Paola Yadira Gibaja Cusi" userId="876e573f-4e7f-49da-b470-4d944a36b62f" providerId="ADAL" clId="{DD4892DD-7BA6-4003-80D2-970614EC1261}" dt="2024-06-20T03:24:52.933" v="18" actId="20577"/>
          <ac:spMkLst>
            <pc:docMk/>
            <pc:sldMk cId="1062439623" sldId="310"/>
            <ac:spMk id="4" creationId="{68D5E74D-E5FB-F953-43A2-5976D5CC5AF3}"/>
          </ac:spMkLst>
        </pc:spChg>
        <pc:spChg chg="add mod">
          <ac:chgData name="Paola Yadira Gibaja Cusi" userId="876e573f-4e7f-49da-b470-4d944a36b62f" providerId="ADAL" clId="{DD4892DD-7BA6-4003-80D2-970614EC1261}" dt="2024-06-20T03:35:40.615" v="135" actId="164"/>
          <ac:spMkLst>
            <pc:docMk/>
            <pc:sldMk cId="1062439623" sldId="310"/>
            <ac:spMk id="6" creationId="{4D95BD5C-3ABE-E907-66EF-156765105185}"/>
          </ac:spMkLst>
        </pc:spChg>
        <pc:spChg chg="mod topLvl">
          <ac:chgData name="Paola Yadira Gibaja Cusi" userId="876e573f-4e7f-49da-b470-4d944a36b62f" providerId="ADAL" clId="{DD4892DD-7BA6-4003-80D2-970614EC1261}" dt="2024-06-20T03:37:30.061" v="151" actId="1076"/>
          <ac:spMkLst>
            <pc:docMk/>
            <pc:sldMk cId="1062439623" sldId="310"/>
            <ac:spMk id="7" creationId="{C93D7EAB-7C8A-CC06-C8BB-3EFD13D78EED}"/>
          </ac:spMkLst>
        </pc:spChg>
        <pc:spChg chg="del mod topLvl">
          <ac:chgData name="Paola Yadira Gibaja Cusi" userId="876e573f-4e7f-49da-b470-4d944a36b62f" providerId="ADAL" clId="{DD4892DD-7BA6-4003-80D2-970614EC1261}" dt="2024-06-20T03:30:38.762" v="59" actId="478"/>
          <ac:spMkLst>
            <pc:docMk/>
            <pc:sldMk cId="1062439623" sldId="310"/>
            <ac:spMk id="9" creationId="{AD357D12-5DC7-6E2C-D66D-0341C2770422}"/>
          </ac:spMkLst>
        </pc:spChg>
        <pc:spChg chg="del mod">
          <ac:chgData name="Paola Yadira Gibaja Cusi" userId="876e573f-4e7f-49da-b470-4d944a36b62f" providerId="ADAL" clId="{DD4892DD-7BA6-4003-80D2-970614EC1261}" dt="2024-06-20T03:30:36.297" v="58" actId="478"/>
          <ac:spMkLst>
            <pc:docMk/>
            <pc:sldMk cId="1062439623" sldId="310"/>
            <ac:spMk id="11" creationId="{66CF501C-A75C-E35A-8D3D-F6F2C79A46B1}"/>
          </ac:spMkLst>
        </pc:spChg>
        <pc:spChg chg="mod topLvl">
          <ac:chgData name="Paola Yadira Gibaja Cusi" userId="876e573f-4e7f-49da-b470-4d944a36b62f" providerId="ADAL" clId="{DD4892DD-7BA6-4003-80D2-970614EC1261}" dt="2024-06-20T03:37:33.945" v="152" actId="1076"/>
          <ac:spMkLst>
            <pc:docMk/>
            <pc:sldMk cId="1062439623" sldId="310"/>
            <ac:spMk id="13" creationId="{929ECDA9-E777-71D0-D11C-403901511D3A}"/>
          </ac:spMkLst>
        </pc:spChg>
        <pc:spChg chg="del mod topLvl">
          <ac:chgData name="Paola Yadira Gibaja Cusi" userId="876e573f-4e7f-49da-b470-4d944a36b62f" providerId="ADAL" clId="{DD4892DD-7BA6-4003-80D2-970614EC1261}" dt="2024-06-20T03:30:33.777" v="57" actId="478"/>
          <ac:spMkLst>
            <pc:docMk/>
            <pc:sldMk cId="1062439623" sldId="310"/>
            <ac:spMk id="15" creationId="{A42B44A2-A20D-3C53-3D07-975FBAB9468E}"/>
          </ac:spMkLst>
        </pc:spChg>
        <pc:spChg chg="del mod">
          <ac:chgData name="Paola Yadira Gibaja Cusi" userId="876e573f-4e7f-49da-b470-4d944a36b62f" providerId="ADAL" clId="{DD4892DD-7BA6-4003-80D2-970614EC1261}" dt="2024-06-20T03:30:31.205" v="56" actId="478"/>
          <ac:spMkLst>
            <pc:docMk/>
            <pc:sldMk cId="1062439623" sldId="310"/>
            <ac:spMk id="16" creationId="{4CF99A2F-BB03-59BE-DB21-F181E43B8F90}"/>
          </ac:spMkLst>
        </pc:spChg>
        <pc:spChg chg="mod topLvl">
          <ac:chgData name="Paola Yadira Gibaja Cusi" userId="876e573f-4e7f-49da-b470-4d944a36b62f" providerId="ADAL" clId="{DD4892DD-7BA6-4003-80D2-970614EC1261}" dt="2024-06-20T03:37:37.416" v="153" actId="1076"/>
          <ac:spMkLst>
            <pc:docMk/>
            <pc:sldMk cId="1062439623" sldId="310"/>
            <ac:spMk id="22" creationId="{B0D7313C-6E0B-9B98-1347-C9511C9562CB}"/>
          </ac:spMkLst>
        </pc:spChg>
        <pc:spChg chg="del mod topLvl">
          <ac:chgData name="Paola Yadira Gibaja Cusi" userId="876e573f-4e7f-49da-b470-4d944a36b62f" providerId="ADAL" clId="{DD4892DD-7BA6-4003-80D2-970614EC1261}" dt="2024-06-20T03:30:28.725" v="55" actId="478"/>
          <ac:spMkLst>
            <pc:docMk/>
            <pc:sldMk cId="1062439623" sldId="310"/>
            <ac:spMk id="24" creationId="{AD86A1AD-A80C-EB13-C992-862ACB3FF612}"/>
          </ac:spMkLst>
        </pc:spChg>
        <pc:spChg chg="del mod">
          <ac:chgData name="Paola Yadira Gibaja Cusi" userId="876e573f-4e7f-49da-b470-4d944a36b62f" providerId="ADAL" clId="{DD4892DD-7BA6-4003-80D2-970614EC1261}" dt="2024-06-20T03:30:26.221" v="54" actId="478"/>
          <ac:spMkLst>
            <pc:docMk/>
            <pc:sldMk cId="1062439623" sldId="310"/>
            <ac:spMk id="25" creationId="{B4AC1FBA-ED87-8652-FBC6-6CDCD675E48D}"/>
          </ac:spMkLst>
        </pc:spChg>
        <pc:spChg chg="mod topLvl">
          <ac:chgData name="Paola Yadira Gibaja Cusi" userId="876e573f-4e7f-49da-b470-4d944a36b62f" providerId="ADAL" clId="{DD4892DD-7BA6-4003-80D2-970614EC1261}" dt="2024-06-20T03:38:06.651" v="156" actId="1076"/>
          <ac:spMkLst>
            <pc:docMk/>
            <pc:sldMk cId="1062439623" sldId="310"/>
            <ac:spMk id="27" creationId="{9B467E89-0AB4-0BFB-46F3-4E959631C5EF}"/>
          </ac:spMkLst>
        </pc:spChg>
        <pc:spChg chg="del mod topLvl">
          <ac:chgData name="Paola Yadira Gibaja Cusi" userId="876e573f-4e7f-49da-b470-4d944a36b62f" providerId="ADAL" clId="{DD4892DD-7BA6-4003-80D2-970614EC1261}" dt="2024-06-20T03:30:20.342" v="53" actId="478"/>
          <ac:spMkLst>
            <pc:docMk/>
            <pc:sldMk cId="1062439623" sldId="310"/>
            <ac:spMk id="29" creationId="{C118B46B-2AF5-4BED-C8BF-ECB1C3D7875A}"/>
          </ac:spMkLst>
        </pc:spChg>
        <pc:spChg chg="del mod">
          <ac:chgData name="Paola Yadira Gibaja Cusi" userId="876e573f-4e7f-49da-b470-4d944a36b62f" providerId="ADAL" clId="{DD4892DD-7BA6-4003-80D2-970614EC1261}" dt="2024-06-20T03:30:17.243" v="52" actId="478"/>
          <ac:spMkLst>
            <pc:docMk/>
            <pc:sldMk cId="1062439623" sldId="310"/>
            <ac:spMk id="30" creationId="{9BBE3A0B-5E35-E6CC-F98B-64FC9A16B25F}"/>
          </ac:spMkLst>
        </pc:spChg>
        <pc:spChg chg="mod topLvl">
          <ac:chgData name="Paola Yadira Gibaja Cusi" userId="876e573f-4e7f-49da-b470-4d944a36b62f" providerId="ADAL" clId="{DD4892DD-7BA6-4003-80D2-970614EC1261}" dt="2024-06-20T03:38:17.210" v="159" actId="1076"/>
          <ac:spMkLst>
            <pc:docMk/>
            <pc:sldMk cId="1062439623" sldId="310"/>
            <ac:spMk id="32" creationId="{94BEA145-26AE-9480-1EDB-39846E792D24}"/>
          </ac:spMkLst>
        </pc:spChg>
        <pc:spChg chg="del mod topLvl">
          <ac:chgData name="Paola Yadira Gibaja Cusi" userId="876e573f-4e7f-49da-b470-4d944a36b62f" providerId="ADAL" clId="{DD4892DD-7BA6-4003-80D2-970614EC1261}" dt="2024-06-20T03:31:01.341" v="61" actId="478"/>
          <ac:spMkLst>
            <pc:docMk/>
            <pc:sldMk cId="1062439623" sldId="310"/>
            <ac:spMk id="34" creationId="{09D66B3E-6D53-A1C8-9535-057D22F68ECD}"/>
          </ac:spMkLst>
        </pc:spChg>
        <pc:spChg chg="del mod">
          <ac:chgData name="Paola Yadira Gibaja Cusi" userId="876e573f-4e7f-49da-b470-4d944a36b62f" providerId="ADAL" clId="{DD4892DD-7BA6-4003-80D2-970614EC1261}" dt="2024-06-20T03:30:58.458" v="60" actId="478"/>
          <ac:spMkLst>
            <pc:docMk/>
            <pc:sldMk cId="1062439623" sldId="310"/>
            <ac:spMk id="35" creationId="{1A1B24C4-47BC-A1CC-17BC-0DDFF955744C}"/>
          </ac:spMkLst>
        </pc:spChg>
        <pc:spChg chg="del mod topLvl">
          <ac:chgData name="Paola Yadira Gibaja Cusi" userId="876e573f-4e7f-49da-b470-4d944a36b62f" providerId="ADAL" clId="{DD4892DD-7BA6-4003-80D2-970614EC1261}" dt="2024-06-20T03:31:26.466" v="64" actId="478"/>
          <ac:spMkLst>
            <pc:docMk/>
            <pc:sldMk cId="1062439623" sldId="310"/>
            <ac:spMk id="37" creationId="{498DF0E8-6438-63C3-E95D-87EDD3B0447F}"/>
          </ac:spMkLst>
        </pc:spChg>
        <pc:spChg chg="del mod topLvl">
          <ac:chgData name="Paola Yadira Gibaja Cusi" userId="876e573f-4e7f-49da-b470-4d944a36b62f" providerId="ADAL" clId="{DD4892DD-7BA6-4003-80D2-970614EC1261}" dt="2024-06-20T03:31:08.901" v="63" actId="478"/>
          <ac:spMkLst>
            <pc:docMk/>
            <pc:sldMk cId="1062439623" sldId="310"/>
            <ac:spMk id="39" creationId="{5F95B6D4-E18C-3BD2-E316-46122DDD572E}"/>
          </ac:spMkLst>
        </pc:spChg>
        <pc:spChg chg="del mod">
          <ac:chgData name="Paola Yadira Gibaja Cusi" userId="876e573f-4e7f-49da-b470-4d944a36b62f" providerId="ADAL" clId="{DD4892DD-7BA6-4003-80D2-970614EC1261}" dt="2024-06-20T03:31:06.309" v="62" actId="478"/>
          <ac:spMkLst>
            <pc:docMk/>
            <pc:sldMk cId="1062439623" sldId="310"/>
            <ac:spMk id="40" creationId="{8ED28340-6B85-0EBE-045A-BDFA7008F6D6}"/>
          </ac:spMkLst>
        </pc:spChg>
        <pc:grpChg chg="del">
          <ac:chgData name="Paola Yadira Gibaja Cusi" userId="876e573f-4e7f-49da-b470-4d944a36b62f" providerId="ADAL" clId="{DD4892DD-7BA6-4003-80D2-970614EC1261}" dt="2024-06-20T03:30:36.297" v="58" actId="478"/>
          <ac:grpSpMkLst>
            <pc:docMk/>
            <pc:sldMk cId="1062439623" sldId="310"/>
            <ac:grpSpMk id="8" creationId="{D4623AC5-9F43-D676-10D4-F6DDB18C10A4}"/>
          </ac:grpSpMkLst>
        </pc:grpChg>
        <pc:grpChg chg="add del mod">
          <ac:chgData name="Paola Yadira Gibaja Cusi" userId="876e573f-4e7f-49da-b470-4d944a36b62f" providerId="ADAL" clId="{DD4892DD-7BA6-4003-80D2-970614EC1261}" dt="2024-06-20T03:37:22.470" v="150" actId="478"/>
          <ac:grpSpMkLst>
            <pc:docMk/>
            <pc:sldMk cId="1062439623" sldId="310"/>
            <ac:grpSpMk id="12" creationId="{EF4587DD-3528-2171-655A-1D39429FF18D}"/>
          </ac:grpSpMkLst>
        </pc:grpChg>
        <pc:grpChg chg="del">
          <ac:chgData name="Paola Yadira Gibaja Cusi" userId="876e573f-4e7f-49da-b470-4d944a36b62f" providerId="ADAL" clId="{DD4892DD-7BA6-4003-80D2-970614EC1261}" dt="2024-06-20T03:30:31.205" v="56" actId="478"/>
          <ac:grpSpMkLst>
            <pc:docMk/>
            <pc:sldMk cId="1062439623" sldId="310"/>
            <ac:grpSpMk id="14" creationId="{437CAA21-E6BC-1F9C-E28C-B22CBEDC8B04}"/>
          </ac:grpSpMkLst>
        </pc:grpChg>
        <pc:grpChg chg="del">
          <ac:chgData name="Paola Yadira Gibaja Cusi" userId="876e573f-4e7f-49da-b470-4d944a36b62f" providerId="ADAL" clId="{DD4892DD-7BA6-4003-80D2-970614EC1261}" dt="2024-06-20T03:30:26.221" v="54" actId="478"/>
          <ac:grpSpMkLst>
            <pc:docMk/>
            <pc:sldMk cId="1062439623" sldId="310"/>
            <ac:grpSpMk id="23" creationId="{AA3F756D-0460-A7E1-1752-9D18551E106D}"/>
          </ac:grpSpMkLst>
        </pc:grpChg>
        <pc:grpChg chg="del">
          <ac:chgData name="Paola Yadira Gibaja Cusi" userId="876e573f-4e7f-49da-b470-4d944a36b62f" providerId="ADAL" clId="{DD4892DD-7BA6-4003-80D2-970614EC1261}" dt="2024-06-20T03:30:17.243" v="52" actId="478"/>
          <ac:grpSpMkLst>
            <pc:docMk/>
            <pc:sldMk cId="1062439623" sldId="310"/>
            <ac:grpSpMk id="28" creationId="{0BD09A23-9428-9C3F-C4C2-330870A0DA11}"/>
          </ac:grpSpMkLst>
        </pc:grpChg>
        <pc:grpChg chg="del">
          <ac:chgData name="Paola Yadira Gibaja Cusi" userId="876e573f-4e7f-49da-b470-4d944a36b62f" providerId="ADAL" clId="{DD4892DD-7BA6-4003-80D2-970614EC1261}" dt="2024-06-20T03:30:58.458" v="60" actId="478"/>
          <ac:grpSpMkLst>
            <pc:docMk/>
            <pc:sldMk cId="1062439623" sldId="310"/>
            <ac:grpSpMk id="33" creationId="{C118BC3B-B6CE-9F7B-16A3-90A0BF0332ED}"/>
          </ac:grpSpMkLst>
        </pc:grpChg>
        <pc:grpChg chg="del">
          <ac:chgData name="Paola Yadira Gibaja Cusi" userId="876e573f-4e7f-49da-b470-4d944a36b62f" providerId="ADAL" clId="{DD4892DD-7BA6-4003-80D2-970614EC1261}" dt="2024-06-20T03:31:06.309" v="62" actId="478"/>
          <ac:grpSpMkLst>
            <pc:docMk/>
            <pc:sldMk cId="1062439623" sldId="310"/>
            <ac:grpSpMk id="38" creationId="{62668F5A-8E63-354A-CE5C-77F5D36F448E}"/>
          </ac:grpSpMkLst>
        </pc:grpChg>
        <pc:grpChg chg="del mod">
          <ac:chgData name="Paola Yadira Gibaja Cusi" userId="876e573f-4e7f-49da-b470-4d944a36b62f" providerId="ADAL" clId="{DD4892DD-7BA6-4003-80D2-970614EC1261}" dt="2024-06-20T03:30:38.762" v="59" actId="478"/>
          <ac:grpSpMkLst>
            <pc:docMk/>
            <pc:sldMk cId="1062439623" sldId="310"/>
            <ac:grpSpMk id="42" creationId="{2CB46BBB-CED7-E98B-94EA-4D9023AA7918}"/>
          </ac:grpSpMkLst>
        </pc:grpChg>
        <pc:grpChg chg="del mod">
          <ac:chgData name="Paola Yadira Gibaja Cusi" userId="876e573f-4e7f-49da-b470-4d944a36b62f" providerId="ADAL" clId="{DD4892DD-7BA6-4003-80D2-970614EC1261}" dt="2024-06-20T03:30:33.777" v="57" actId="478"/>
          <ac:grpSpMkLst>
            <pc:docMk/>
            <pc:sldMk cId="1062439623" sldId="310"/>
            <ac:grpSpMk id="43" creationId="{BD8525EC-680C-E15C-0E0F-5855A5C04F16}"/>
          </ac:grpSpMkLst>
        </pc:grpChg>
        <pc:grpChg chg="del mod">
          <ac:chgData name="Paola Yadira Gibaja Cusi" userId="876e573f-4e7f-49da-b470-4d944a36b62f" providerId="ADAL" clId="{DD4892DD-7BA6-4003-80D2-970614EC1261}" dt="2024-06-20T03:30:28.725" v="55" actId="478"/>
          <ac:grpSpMkLst>
            <pc:docMk/>
            <pc:sldMk cId="1062439623" sldId="310"/>
            <ac:grpSpMk id="44" creationId="{2574875F-1570-539B-34EF-4A067ECCB77C}"/>
          </ac:grpSpMkLst>
        </pc:grpChg>
        <pc:grpChg chg="del mod">
          <ac:chgData name="Paola Yadira Gibaja Cusi" userId="876e573f-4e7f-49da-b470-4d944a36b62f" providerId="ADAL" clId="{DD4892DD-7BA6-4003-80D2-970614EC1261}" dt="2024-06-20T03:30:20.342" v="53" actId="478"/>
          <ac:grpSpMkLst>
            <pc:docMk/>
            <pc:sldMk cId="1062439623" sldId="310"/>
            <ac:grpSpMk id="45" creationId="{8EBE0F5E-479F-A6BE-2C75-4A19A7C5D25B}"/>
          </ac:grpSpMkLst>
        </pc:grpChg>
        <pc:grpChg chg="del mod">
          <ac:chgData name="Paola Yadira Gibaja Cusi" userId="876e573f-4e7f-49da-b470-4d944a36b62f" providerId="ADAL" clId="{DD4892DD-7BA6-4003-80D2-970614EC1261}" dt="2024-06-20T03:31:01.341" v="61" actId="478"/>
          <ac:grpSpMkLst>
            <pc:docMk/>
            <pc:sldMk cId="1062439623" sldId="310"/>
            <ac:grpSpMk id="46" creationId="{E9A04EAC-C6FD-4BE4-7208-1BA8E36BFD8E}"/>
          </ac:grpSpMkLst>
        </pc:grpChg>
        <pc:grpChg chg="del mod">
          <ac:chgData name="Paola Yadira Gibaja Cusi" userId="876e573f-4e7f-49da-b470-4d944a36b62f" providerId="ADAL" clId="{DD4892DD-7BA6-4003-80D2-970614EC1261}" dt="2024-06-20T03:31:08.901" v="63" actId="478"/>
          <ac:grpSpMkLst>
            <pc:docMk/>
            <pc:sldMk cId="1062439623" sldId="310"/>
            <ac:grpSpMk id="47" creationId="{A619AF59-E00B-1F91-88C8-73465DD714F0}"/>
          </ac:grpSpMkLst>
        </pc:grpChg>
        <pc:picChg chg="mod">
          <ac:chgData name="Paola Yadira Gibaja Cusi" userId="876e573f-4e7f-49da-b470-4d944a36b62f" providerId="ADAL" clId="{DD4892DD-7BA6-4003-80D2-970614EC1261}" dt="2024-06-20T03:38:12.102" v="158" actId="1076"/>
          <ac:picMkLst>
            <pc:docMk/>
            <pc:sldMk cId="1062439623" sldId="310"/>
            <ac:picMk id="10" creationId="{2824BFBF-3320-ECA3-9B95-0FDE3341BF6C}"/>
          </ac:picMkLst>
        </pc:picChg>
        <pc:picChg chg="del">
          <ac:chgData name="Paola Yadira Gibaja Cusi" userId="876e573f-4e7f-49da-b470-4d944a36b62f" providerId="ADAL" clId="{DD4892DD-7BA6-4003-80D2-970614EC1261}" dt="2024-06-20T03:29:38.867" v="51" actId="478"/>
          <ac:picMkLst>
            <pc:docMk/>
            <pc:sldMk cId="1062439623" sldId="310"/>
            <ac:picMk id="36" creationId="{7939C578-C22C-A87F-D6EF-DE4AAC83ECB7}"/>
          </ac:picMkLst>
        </pc:picChg>
        <pc:picChg chg="del">
          <ac:chgData name="Paola Yadira Gibaja Cusi" userId="876e573f-4e7f-49da-b470-4d944a36b62f" providerId="ADAL" clId="{DD4892DD-7BA6-4003-80D2-970614EC1261}" dt="2024-06-20T03:29:38.867" v="51" actId="478"/>
          <ac:picMkLst>
            <pc:docMk/>
            <pc:sldMk cId="1062439623" sldId="310"/>
            <ac:picMk id="48" creationId="{CBEC296D-2FC9-6416-614D-3568C5B5896F}"/>
          </ac:picMkLst>
        </pc:picChg>
        <pc:picChg chg="del">
          <ac:chgData name="Paola Yadira Gibaja Cusi" userId="876e573f-4e7f-49da-b470-4d944a36b62f" providerId="ADAL" clId="{DD4892DD-7BA6-4003-80D2-970614EC1261}" dt="2024-06-20T03:29:38.867" v="51" actId="478"/>
          <ac:picMkLst>
            <pc:docMk/>
            <pc:sldMk cId="1062439623" sldId="310"/>
            <ac:picMk id="49" creationId="{7F4594ED-93FB-CADB-EDD4-89CD01081899}"/>
          </ac:picMkLst>
        </pc:picChg>
        <pc:picChg chg="del">
          <ac:chgData name="Paola Yadira Gibaja Cusi" userId="876e573f-4e7f-49da-b470-4d944a36b62f" providerId="ADAL" clId="{DD4892DD-7BA6-4003-80D2-970614EC1261}" dt="2024-06-20T03:29:38.867" v="51" actId="478"/>
          <ac:picMkLst>
            <pc:docMk/>
            <pc:sldMk cId="1062439623" sldId="310"/>
            <ac:picMk id="50" creationId="{7A562C89-9BBA-EB6F-DEF4-FB70F6FB8972}"/>
          </ac:picMkLst>
        </pc:picChg>
        <pc:picChg chg="del">
          <ac:chgData name="Paola Yadira Gibaja Cusi" userId="876e573f-4e7f-49da-b470-4d944a36b62f" providerId="ADAL" clId="{DD4892DD-7BA6-4003-80D2-970614EC1261}" dt="2024-06-20T03:29:38.867" v="51" actId="478"/>
          <ac:picMkLst>
            <pc:docMk/>
            <pc:sldMk cId="1062439623" sldId="310"/>
            <ac:picMk id="51" creationId="{F987E955-65CB-5F03-2424-A281EFBC40BD}"/>
          </ac:picMkLst>
        </pc:picChg>
        <pc:picChg chg="del">
          <ac:chgData name="Paola Yadira Gibaja Cusi" userId="876e573f-4e7f-49da-b470-4d944a36b62f" providerId="ADAL" clId="{DD4892DD-7BA6-4003-80D2-970614EC1261}" dt="2024-06-20T03:29:38.867" v="51" actId="478"/>
          <ac:picMkLst>
            <pc:docMk/>
            <pc:sldMk cId="1062439623" sldId="310"/>
            <ac:picMk id="53" creationId="{4434180E-B103-09F2-4BCA-ABEC807B8376}"/>
          </ac:picMkLst>
        </pc:picChg>
        <pc:picChg chg="del">
          <ac:chgData name="Paola Yadira Gibaja Cusi" userId="876e573f-4e7f-49da-b470-4d944a36b62f" providerId="ADAL" clId="{DD4892DD-7BA6-4003-80D2-970614EC1261}" dt="2024-06-20T03:29:38.867" v="51" actId="478"/>
          <ac:picMkLst>
            <pc:docMk/>
            <pc:sldMk cId="1062439623" sldId="310"/>
            <ac:picMk id="55" creationId="{90DFE3AF-8065-CD68-9457-F1A94DE7E9AD}"/>
          </ac:picMkLst>
        </pc:picChg>
        <pc:picChg chg="del">
          <ac:chgData name="Paola Yadira Gibaja Cusi" userId="876e573f-4e7f-49da-b470-4d944a36b62f" providerId="ADAL" clId="{DD4892DD-7BA6-4003-80D2-970614EC1261}" dt="2024-06-20T03:29:38.867" v="51" actId="478"/>
          <ac:picMkLst>
            <pc:docMk/>
            <pc:sldMk cId="1062439623" sldId="310"/>
            <ac:picMk id="57" creationId="{613E1756-DA33-6D22-6A32-A3723C549E7E}"/>
          </ac:picMkLst>
        </pc:picChg>
      </pc:sldChg>
      <pc:sldChg chg="addSp delSp modSp mod">
        <pc:chgData name="Paola Yadira Gibaja Cusi" userId="876e573f-4e7f-49da-b470-4d944a36b62f" providerId="ADAL" clId="{DD4892DD-7BA6-4003-80D2-970614EC1261}" dt="2024-06-20T04:27:36.051" v="1064" actId="1036"/>
        <pc:sldMkLst>
          <pc:docMk/>
          <pc:sldMk cId="1820933616" sldId="332"/>
        </pc:sldMkLst>
        <pc:spChg chg="del">
          <ac:chgData name="Paola Yadira Gibaja Cusi" userId="876e573f-4e7f-49da-b470-4d944a36b62f" providerId="ADAL" clId="{DD4892DD-7BA6-4003-80D2-970614EC1261}" dt="2024-06-20T04:03:35.595" v="621" actId="478"/>
          <ac:spMkLst>
            <pc:docMk/>
            <pc:sldMk cId="1820933616" sldId="332"/>
            <ac:spMk id="5" creationId="{D27713A1-0B00-BF71-D0EE-FA4D5AEF803B}"/>
          </ac:spMkLst>
        </pc:spChg>
        <pc:spChg chg="add del mod">
          <ac:chgData name="Paola Yadira Gibaja Cusi" userId="876e573f-4e7f-49da-b470-4d944a36b62f" providerId="ADAL" clId="{DD4892DD-7BA6-4003-80D2-970614EC1261}" dt="2024-06-20T04:25:02.705" v="1023" actId="1036"/>
          <ac:spMkLst>
            <pc:docMk/>
            <pc:sldMk cId="1820933616" sldId="332"/>
            <ac:spMk id="6" creationId="{595D3C3E-CA5E-BBFA-4A08-CBCD77014E7B}"/>
          </ac:spMkLst>
        </pc:spChg>
        <pc:spChg chg="del">
          <ac:chgData name="Paola Yadira Gibaja Cusi" userId="876e573f-4e7f-49da-b470-4d944a36b62f" providerId="ADAL" clId="{DD4892DD-7BA6-4003-80D2-970614EC1261}" dt="2024-06-20T04:03:35.595" v="621" actId="478"/>
          <ac:spMkLst>
            <pc:docMk/>
            <pc:sldMk cId="1820933616" sldId="332"/>
            <ac:spMk id="48" creationId="{7A88E3BF-B0D1-994B-4D0D-64C1245FA8C6}"/>
          </ac:spMkLst>
        </pc:spChg>
        <pc:spChg chg="del">
          <ac:chgData name="Paola Yadira Gibaja Cusi" userId="876e573f-4e7f-49da-b470-4d944a36b62f" providerId="ADAL" clId="{DD4892DD-7BA6-4003-80D2-970614EC1261}" dt="2024-06-20T04:03:39.197" v="622" actId="478"/>
          <ac:spMkLst>
            <pc:docMk/>
            <pc:sldMk cId="1820933616" sldId="332"/>
            <ac:spMk id="49" creationId="{F844B236-324D-B459-2A52-179342BE816B}"/>
          </ac:spMkLst>
        </pc:spChg>
        <pc:spChg chg="del">
          <ac:chgData name="Paola Yadira Gibaja Cusi" userId="876e573f-4e7f-49da-b470-4d944a36b62f" providerId="ADAL" clId="{DD4892DD-7BA6-4003-80D2-970614EC1261}" dt="2024-06-20T04:03:35.595" v="621" actId="478"/>
          <ac:spMkLst>
            <pc:docMk/>
            <pc:sldMk cId="1820933616" sldId="332"/>
            <ac:spMk id="50" creationId="{07C1109B-3A68-DD4C-BA99-CC9DB3CC17B7}"/>
          </ac:spMkLst>
        </pc:spChg>
        <pc:spChg chg="del">
          <ac:chgData name="Paola Yadira Gibaja Cusi" userId="876e573f-4e7f-49da-b470-4d944a36b62f" providerId="ADAL" clId="{DD4892DD-7BA6-4003-80D2-970614EC1261}" dt="2024-06-20T04:03:39.197" v="622" actId="478"/>
          <ac:spMkLst>
            <pc:docMk/>
            <pc:sldMk cId="1820933616" sldId="332"/>
            <ac:spMk id="51" creationId="{19351EBE-72A5-680E-17C9-0377AD33EF91}"/>
          </ac:spMkLst>
        </pc:spChg>
        <pc:spChg chg="del">
          <ac:chgData name="Paola Yadira Gibaja Cusi" userId="876e573f-4e7f-49da-b470-4d944a36b62f" providerId="ADAL" clId="{DD4892DD-7BA6-4003-80D2-970614EC1261}" dt="2024-06-20T04:03:35.595" v="621" actId="478"/>
          <ac:spMkLst>
            <pc:docMk/>
            <pc:sldMk cId="1820933616" sldId="332"/>
            <ac:spMk id="52" creationId="{9A72CFD1-F201-17A1-5847-032B5B57F727}"/>
          </ac:spMkLst>
        </pc:spChg>
        <pc:spChg chg="del">
          <ac:chgData name="Paola Yadira Gibaja Cusi" userId="876e573f-4e7f-49da-b470-4d944a36b62f" providerId="ADAL" clId="{DD4892DD-7BA6-4003-80D2-970614EC1261}" dt="2024-06-20T04:03:39.197" v="622" actId="478"/>
          <ac:spMkLst>
            <pc:docMk/>
            <pc:sldMk cId="1820933616" sldId="332"/>
            <ac:spMk id="53" creationId="{EDE68E64-C3C2-6E2E-40BB-6E0A6FC3F424}"/>
          </ac:spMkLst>
        </pc:spChg>
        <pc:spChg chg="mod">
          <ac:chgData name="Paola Yadira Gibaja Cusi" userId="876e573f-4e7f-49da-b470-4d944a36b62f" providerId="ADAL" clId="{DD4892DD-7BA6-4003-80D2-970614EC1261}" dt="2024-06-20T04:03:26.596" v="619" actId="20577"/>
          <ac:spMkLst>
            <pc:docMk/>
            <pc:sldMk cId="1820933616" sldId="332"/>
            <ac:spMk id="70" creationId="{77669516-718B-A5D9-4C3F-69C677C67AC7}"/>
          </ac:spMkLst>
        </pc:spChg>
        <pc:spChg chg="mod">
          <ac:chgData name="Paola Yadira Gibaja Cusi" userId="876e573f-4e7f-49da-b470-4d944a36b62f" providerId="ADAL" clId="{DD4892DD-7BA6-4003-80D2-970614EC1261}" dt="2024-06-20T04:03:00.601" v="557" actId="6549"/>
          <ac:spMkLst>
            <pc:docMk/>
            <pc:sldMk cId="1820933616" sldId="332"/>
            <ac:spMk id="79" creationId="{437A01C7-FA15-8AA4-88F3-75A43749BDB7}"/>
          </ac:spMkLst>
        </pc:spChg>
        <pc:grpChg chg="add mod">
          <ac:chgData name="Paola Yadira Gibaja Cusi" userId="876e573f-4e7f-49da-b470-4d944a36b62f" providerId="ADAL" clId="{DD4892DD-7BA6-4003-80D2-970614EC1261}" dt="2024-06-20T04:27:36.051" v="1064" actId="1036"/>
          <ac:grpSpMkLst>
            <pc:docMk/>
            <pc:sldMk cId="1820933616" sldId="332"/>
            <ac:grpSpMk id="11" creationId="{7DF60E5C-7D5E-FEC7-C740-DF5DBAA0519D}"/>
          </ac:grpSpMkLst>
        </pc:grpChg>
        <pc:picChg chg="add del mod">
          <ac:chgData name="Paola Yadira Gibaja Cusi" userId="876e573f-4e7f-49da-b470-4d944a36b62f" providerId="ADAL" clId="{DD4892DD-7BA6-4003-80D2-970614EC1261}" dt="2024-06-20T04:21:56.770" v="962" actId="478"/>
          <ac:picMkLst>
            <pc:docMk/>
            <pc:sldMk cId="1820933616" sldId="332"/>
            <ac:picMk id="2" creationId="{1E79CB38-0BA2-B6F6-9195-A0E380D6FEC8}"/>
          </ac:picMkLst>
        </pc:picChg>
        <pc:picChg chg="add del mod modCrop">
          <ac:chgData name="Paola Yadira Gibaja Cusi" userId="876e573f-4e7f-49da-b470-4d944a36b62f" providerId="ADAL" clId="{DD4892DD-7BA6-4003-80D2-970614EC1261}" dt="2024-06-20T04:22:06.481" v="963" actId="478"/>
          <ac:picMkLst>
            <pc:docMk/>
            <pc:sldMk cId="1820933616" sldId="332"/>
            <ac:picMk id="7" creationId="{6821B454-3A3C-AA68-7187-B82C6F506F67}"/>
          </ac:picMkLst>
        </pc:picChg>
        <pc:picChg chg="add mod">
          <ac:chgData name="Paola Yadira Gibaja Cusi" userId="876e573f-4e7f-49da-b470-4d944a36b62f" providerId="ADAL" clId="{DD4892DD-7BA6-4003-80D2-970614EC1261}" dt="2024-06-20T04:24:11.339" v="989" actId="164"/>
          <ac:picMkLst>
            <pc:docMk/>
            <pc:sldMk cId="1820933616" sldId="332"/>
            <ac:picMk id="8" creationId="{C1705790-D15D-932F-1823-C093F8743749}"/>
          </ac:picMkLst>
        </pc:picChg>
        <pc:picChg chg="add mod">
          <ac:chgData name="Paola Yadira Gibaja Cusi" userId="876e573f-4e7f-49da-b470-4d944a36b62f" providerId="ADAL" clId="{DD4892DD-7BA6-4003-80D2-970614EC1261}" dt="2024-06-20T04:27:36.051" v="1064" actId="1036"/>
          <ac:picMkLst>
            <pc:docMk/>
            <pc:sldMk cId="1820933616" sldId="332"/>
            <ac:picMk id="9" creationId="{1EB2DB1D-E1EE-1A2F-7B20-9FE537EB569D}"/>
          </ac:picMkLst>
        </pc:picChg>
        <pc:picChg chg="add mod ord modCrop">
          <ac:chgData name="Paola Yadira Gibaja Cusi" userId="876e573f-4e7f-49da-b470-4d944a36b62f" providerId="ADAL" clId="{DD4892DD-7BA6-4003-80D2-970614EC1261}" dt="2024-06-20T04:24:11.339" v="989" actId="164"/>
          <ac:picMkLst>
            <pc:docMk/>
            <pc:sldMk cId="1820933616" sldId="332"/>
            <ac:picMk id="10" creationId="{2734199F-3B27-827A-F010-42CD226DD4FB}"/>
          </ac:picMkLst>
        </pc:picChg>
        <pc:cxnChg chg="del">
          <ac:chgData name="Paola Yadira Gibaja Cusi" userId="876e573f-4e7f-49da-b470-4d944a36b62f" providerId="ADAL" clId="{DD4892DD-7BA6-4003-80D2-970614EC1261}" dt="2024-06-20T04:03:35.595" v="621" actId="478"/>
          <ac:cxnSpMkLst>
            <pc:docMk/>
            <pc:sldMk cId="1820933616" sldId="332"/>
            <ac:cxnSpMk id="13" creationId="{C73B7B78-5D5F-55FC-39BF-3A1EB140B691}"/>
          </ac:cxnSpMkLst>
        </pc:cxnChg>
        <pc:cxnChg chg="del">
          <ac:chgData name="Paola Yadira Gibaja Cusi" userId="876e573f-4e7f-49da-b470-4d944a36b62f" providerId="ADAL" clId="{DD4892DD-7BA6-4003-80D2-970614EC1261}" dt="2024-06-20T04:03:35.595" v="621" actId="478"/>
          <ac:cxnSpMkLst>
            <pc:docMk/>
            <pc:sldMk cId="1820933616" sldId="332"/>
            <ac:cxnSpMk id="54" creationId="{600B5EC4-C60E-EBCB-46B2-1B2B2E819056}"/>
          </ac:cxnSpMkLst>
        </pc:cxnChg>
        <pc:cxnChg chg="del">
          <ac:chgData name="Paola Yadira Gibaja Cusi" userId="876e573f-4e7f-49da-b470-4d944a36b62f" providerId="ADAL" clId="{DD4892DD-7BA6-4003-80D2-970614EC1261}" dt="2024-06-20T04:03:35.595" v="621" actId="478"/>
          <ac:cxnSpMkLst>
            <pc:docMk/>
            <pc:sldMk cId="1820933616" sldId="332"/>
            <ac:cxnSpMk id="67" creationId="{EAC498DE-8046-7DF6-C718-73692E95EDF8}"/>
          </ac:cxnSpMkLst>
        </pc:cxnChg>
      </pc:sldChg>
      <pc:sldChg chg="del">
        <pc:chgData name="Paola Yadira Gibaja Cusi" userId="876e573f-4e7f-49da-b470-4d944a36b62f" providerId="ADAL" clId="{DD4892DD-7BA6-4003-80D2-970614EC1261}" dt="2024-06-20T04:33:36.712" v="1148" actId="47"/>
        <pc:sldMkLst>
          <pc:docMk/>
          <pc:sldMk cId="3313303398" sldId="333"/>
        </pc:sldMkLst>
      </pc:sldChg>
      <pc:sldChg chg="del">
        <pc:chgData name="Paola Yadira Gibaja Cusi" userId="876e573f-4e7f-49da-b470-4d944a36b62f" providerId="ADAL" clId="{DD4892DD-7BA6-4003-80D2-970614EC1261}" dt="2024-06-20T05:21:47.504" v="1925" actId="47"/>
        <pc:sldMkLst>
          <pc:docMk/>
          <pc:sldMk cId="442602533" sldId="334"/>
        </pc:sldMkLst>
      </pc:sldChg>
      <pc:sldChg chg="del">
        <pc:chgData name="Paola Yadira Gibaja Cusi" userId="876e573f-4e7f-49da-b470-4d944a36b62f" providerId="ADAL" clId="{DD4892DD-7BA6-4003-80D2-970614EC1261}" dt="2024-06-20T05:21:47.889" v="1926" actId="47"/>
        <pc:sldMkLst>
          <pc:docMk/>
          <pc:sldMk cId="1448419538" sldId="335"/>
        </pc:sldMkLst>
      </pc:sldChg>
      <pc:sldChg chg="del">
        <pc:chgData name="Paola Yadira Gibaja Cusi" userId="876e573f-4e7f-49da-b470-4d944a36b62f" providerId="ADAL" clId="{DD4892DD-7BA6-4003-80D2-970614EC1261}" dt="2024-06-20T05:21:48.335" v="1927" actId="47"/>
        <pc:sldMkLst>
          <pc:docMk/>
          <pc:sldMk cId="1335562945" sldId="336"/>
        </pc:sldMkLst>
      </pc:sldChg>
      <pc:sldChg chg="del">
        <pc:chgData name="Paola Yadira Gibaja Cusi" userId="876e573f-4e7f-49da-b470-4d944a36b62f" providerId="ADAL" clId="{DD4892DD-7BA6-4003-80D2-970614EC1261}" dt="2024-06-20T05:21:48.726" v="1928" actId="47"/>
        <pc:sldMkLst>
          <pc:docMk/>
          <pc:sldMk cId="45739526" sldId="337"/>
        </pc:sldMkLst>
      </pc:sldChg>
      <pc:sldChg chg="del">
        <pc:chgData name="Paola Yadira Gibaja Cusi" userId="876e573f-4e7f-49da-b470-4d944a36b62f" providerId="ADAL" clId="{DD4892DD-7BA6-4003-80D2-970614EC1261}" dt="2024-06-20T05:21:49.594" v="1930" actId="47"/>
        <pc:sldMkLst>
          <pc:docMk/>
          <pc:sldMk cId="1778632072" sldId="338"/>
        </pc:sldMkLst>
      </pc:sldChg>
      <pc:sldChg chg="del">
        <pc:chgData name="Paola Yadira Gibaja Cusi" userId="876e573f-4e7f-49da-b470-4d944a36b62f" providerId="ADAL" clId="{DD4892DD-7BA6-4003-80D2-970614EC1261}" dt="2024-06-20T05:21:50.030" v="1931" actId="47"/>
        <pc:sldMkLst>
          <pc:docMk/>
          <pc:sldMk cId="1810311473" sldId="339"/>
        </pc:sldMkLst>
      </pc:sldChg>
      <pc:sldChg chg="del">
        <pc:chgData name="Paola Yadira Gibaja Cusi" userId="876e573f-4e7f-49da-b470-4d944a36b62f" providerId="ADAL" clId="{DD4892DD-7BA6-4003-80D2-970614EC1261}" dt="2024-06-20T05:21:50.442" v="1932" actId="47"/>
        <pc:sldMkLst>
          <pc:docMk/>
          <pc:sldMk cId="781892047" sldId="340"/>
        </pc:sldMkLst>
      </pc:sldChg>
      <pc:sldChg chg="del">
        <pc:chgData name="Paola Yadira Gibaja Cusi" userId="876e573f-4e7f-49da-b470-4d944a36b62f" providerId="ADAL" clId="{DD4892DD-7BA6-4003-80D2-970614EC1261}" dt="2024-06-20T05:21:50.936" v="1933" actId="47"/>
        <pc:sldMkLst>
          <pc:docMk/>
          <pc:sldMk cId="1520033960" sldId="341"/>
        </pc:sldMkLst>
      </pc:sldChg>
      <pc:sldChg chg="del">
        <pc:chgData name="Paola Yadira Gibaja Cusi" userId="876e573f-4e7f-49da-b470-4d944a36b62f" providerId="ADAL" clId="{DD4892DD-7BA6-4003-80D2-970614EC1261}" dt="2024-06-20T05:21:51.982" v="1935" actId="47"/>
        <pc:sldMkLst>
          <pc:docMk/>
          <pc:sldMk cId="2161771068" sldId="343"/>
        </pc:sldMkLst>
      </pc:sldChg>
      <pc:sldChg chg="del">
        <pc:chgData name="Paola Yadira Gibaja Cusi" userId="876e573f-4e7f-49da-b470-4d944a36b62f" providerId="ADAL" clId="{DD4892DD-7BA6-4003-80D2-970614EC1261}" dt="2024-06-20T05:21:53.089" v="1936" actId="47"/>
        <pc:sldMkLst>
          <pc:docMk/>
          <pc:sldMk cId="683417820" sldId="344"/>
        </pc:sldMkLst>
      </pc:sldChg>
      <pc:sldChg chg="addSp modSp add mod">
        <pc:chgData name="Paola Yadira Gibaja Cusi" userId="876e573f-4e7f-49da-b470-4d944a36b62f" providerId="ADAL" clId="{DD4892DD-7BA6-4003-80D2-970614EC1261}" dt="2024-06-20T03:58:06.409" v="513" actId="1035"/>
        <pc:sldMkLst>
          <pc:docMk/>
          <pc:sldMk cId="2156035419" sldId="345"/>
        </pc:sldMkLst>
        <pc:spChg chg="mod">
          <ac:chgData name="Paola Yadira Gibaja Cusi" userId="876e573f-4e7f-49da-b470-4d944a36b62f" providerId="ADAL" clId="{DD4892DD-7BA6-4003-80D2-970614EC1261}" dt="2024-06-20T03:44:49.912" v="305" actId="20577"/>
          <ac:spMkLst>
            <pc:docMk/>
            <pc:sldMk cId="2156035419" sldId="345"/>
            <ac:spMk id="3" creationId="{8226D5CA-760B-E190-FD03-C41BB6789716}"/>
          </ac:spMkLst>
        </pc:spChg>
        <pc:spChg chg="mod">
          <ac:chgData name="Paola Yadira Gibaja Cusi" userId="876e573f-4e7f-49da-b470-4d944a36b62f" providerId="ADAL" clId="{DD4892DD-7BA6-4003-80D2-970614EC1261}" dt="2024-06-20T03:41:06.645" v="253" actId="20577"/>
          <ac:spMkLst>
            <pc:docMk/>
            <pc:sldMk cId="2156035419" sldId="345"/>
            <ac:spMk id="4" creationId="{68D5E74D-E5FB-F953-43A2-5976D5CC5AF3}"/>
          </ac:spMkLst>
        </pc:spChg>
        <pc:spChg chg="mod">
          <ac:chgData name="Paola Yadira Gibaja Cusi" userId="876e573f-4e7f-49da-b470-4d944a36b62f" providerId="ADAL" clId="{DD4892DD-7BA6-4003-80D2-970614EC1261}" dt="2024-06-20T03:44:20.637" v="295" actId="20577"/>
          <ac:spMkLst>
            <pc:docMk/>
            <pc:sldMk cId="2156035419" sldId="345"/>
            <ac:spMk id="7" creationId="{C93D7EAB-7C8A-CC06-C8BB-3EFD13D78EED}"/>
          </ac:spMkLst>
        </pc:spChg>
        <pc:spChg chg="mod">
          <ac:chgData name="Paola Yadira Gibaja Cusi" userId="876e573f-4e7f-49da-b470-4d944a36b62f" providerId="ADAL" clId="{DD4892DD-7BA6-4003-80D2-970614EC1261}" dt="2024-06-20T03:46:37.219" v="353" actId="20577"/>
          <ac:spMkLst>
            <pc:docMk/>
            <pc:sldMk cId="2156035419" sldId="345"/>
            <ac:spMk id="14" creationId="{3E85C742-F868-8E46-5646-6E7EBECE9218}"/>
          </ac:spMkLst>
        </pc:spChg>
        <pc:spChg chg="mod">
          <ac:chgData name="Paola Yadira Gibaja Cusi" userId="876e573f-4e7f-49da-b470-4d944a36b62f" providerId="ADAL" clId="{DD4892DD-7BA6-4003-80D2-970614EC1261}" dt="2024-06-20T03:39:51.303" v="161"/>
          <ac:spMkLst>
            <pc:docMk/>
            <pc:sldMk cId="2156035419" sldId="345"/>
            <ac:spMk id="16" creationId="{A7717A62-66D8-820A-C9AD-1F29BBF7DBFB}"/>
          </ac:spMkLst>
        </pc:spChg>
        <pc:spChg chg="mod">
          <ac:chgData name="Paola Yadira Gibaja Cusi" userId="876e573f-4e7f-49da-b470-4d944a36b62f" providerId="ADAL" clId="{DD4892DD-7BA6-4003-80D2-970614EC1261}" dt="2024-06-20T03:44:04.096" v="292" actId="20577"/>
          <ac:spMkLst>
            <pc:docMk/>
            <pc:sldMk cId="2156035419" sldId="345"/>
            <ac:spMk id="18" creationId="{2A6B2614-1BED-386E-FD49-83AC196E9A80}"/>
          </ac:spMkLst>
        </pc:spChg>
        <pc:spChg chg="mod">
          <ac:chgData name="Paola Yadira Gibaja Cusi" userId="876e573f-4e7f-49da-b470-4d944a36b62f" providerId="ADAL" clId="{DD4892DD-7BA6-4003-80D2-970614EC1261}" dt="2024-06-20T03:46:10.965" v="338" actId="20577"/>
          <ac:spMkLst>
            <pc:docMk/>
            <pc:sldMk cId="2156035419" sldId="345"/>
            <ac:spMk id="20" creationId="{BF6D649E-6013-BA6F-EB5D-28A465DEE4D2}"/>
          </ac:spMkLst>
        </pc:spChg>
        <pc:spChg chg="mod">
          <ac:chgData name="Paola Yadira Gibaja Cusi" userId="876e573f-4e7f-49da-b470-4d944a36b62f" providerId="ADAL" clId="{DD4892DD-7BA6-4003-80D2-970614EC1261}" dt="2024-06-20T03:46:42.793" v="364" actId="20577"/>
          <ac:spMkLst>
            <pc:docMk/>
            <pc:sldMk cId="2156035419" sldId="345"/>
            <ac:spMk id="56" creationId="{362D49A6-8D9D-6A7C-9059-653927E4848A}"/>
          </ac:spMkLst>
        </pc:spChg>
        <pc:grpChg chg="mod">
          <ac:chgData name="Paola Yadira Gibaja Cusi" userId="876e573f-4e7f-49da-b470-4d944a36b62f" providerId="ADAL" clId="{DD4892DD-7BA6-4003-80D2-970614EC1261}" dt="2024-06-20T03:58:06.409" v="513" actId="1035"/>
          <ac:grpSpMkLst>
            <pc:docMk/>
            <pc:sldMk cId="2156035419" sldId="345"/>
            <ac:grpSpMk id="2" creationId="{8474801C-D9B3-BAAE-D6E9-4357C16B5D2B}"/>
          </ac:grpSpMkLst>
        </pc:grpChg>
        <pc:grpChg chg="add mod">
          <ac:chgData name="Paola Yadira Gibaja Cusi" userId="876e573f-4e7f-49da-b470-4d944a36b62f" providerId="ADAL" clId="{DD4892DD-7BA6-4003-80D2-970614EC1261}" dt="2024-06-20T03:58:06.409" v="513" actId="1035"/>
          <ac:grpSpMkLst>
            <pc:docMk/>
            <pc:sldMk cId="2156035419" sldId="345"/>
            <ac:grpSpMk id="13" creationId="{9099A897-8DD4-8C0D-2809-1863ADD95139}"/>
          </ac:grpSpMkLst>
        </pc:grpChg>
        <pc:grpChg chg="mod">
          <ac:chgData name="Paola Yadira Gibaja Cusi" userId="876e573f-4e7f-49da-b470-4d944a36b62f" providerId="ADAL" clId="{DD4892DD-7BA6-4003-80D2-970614EC1261}" dt="2024-06-20T03:39:51.303" v="161"/>
          <ac:grpSpMkLst>
            <pc:docMk/>
            <pc:sldMk cId="2156035419" sldId="345"/>
            <ac:grpSpMk id="15" creationId="{5D4F9130-9E67-CBCA-3051-3EBB64C2F887}"/>
          </ac:grpSpMkLst>
        </pc:grpChg>
        <pc:grpChg chg="mod">
          <ac:chgData name="Paola Yadira Gibaja Cusi" userId="876e573f-4e7f-49da-b470-4d944a36b62f" providerId="ADAL" clId="{DD4892DD-7BA6-4003-80D2-970614EC1261}" dt="2024-06-20T03:58:06.409" v="513" actId="1035"/>
          <ac:grpSpMkLst>
            <pc:docMk/>
            <pc:sldMk cId="2156035419" sldId="345"/>
            <ac:grpSpMk id="19" creationId="{80FBBB1D-E8B1-5A5F-F7FB-85DB9C73B0C6}"/>
          </ac:grpSpMkLst>
        </pc:grpChg>
        <pc:grpChg chg="mod">
          <ac:chgData name="Paola Yadira Gibaja Cusi" userId="876e573f-4e7f-49da-b470-4d944a36b62f" providerId="ADAL" clId="{DD4892DD-7BA6-4003-80D2-970614EC1261}" dt="2024-06-20T03:58:06.409" v="513" actId="1035"/>
          <ac:grpSpMkLst>
            <pc:docMk/>
            <pc:sldMk cId="2156035419" sldId="345"/>
            <ac:grpSpMk id="42" creationId="{2CB46BBB-CED7-E98B-94EA-4D9023AA7918}"/>
          </ac:grpSpMkLst>
        </pc:grpChg>
        <pc:grpChg chg="mod">
          <ac:chgData name="Paola Yadira Gibaja Cusi" userId="876e573f-4e7f-49da-b470-4d944a36b62f" providerId="ADAL" clId="{DD4892DD-7BA6-4003-80D2-970614EC1261}" dt="2024-06-20T03:58:06.409" v="513" actId="1035"/>
          <ac:grpSpMkLst>
            <pc:docMk/>
            <pc:sldMk cId="2156035419" sldId="345"/>
            <ac:grpSpMk id="54" creationId="{662C7BD0-A2E2-B313-7B14-3F4CD2DF214E}"/>
          </ac:grpSpMkLst>
        </pc:grpChg>
      </pc:sldChg>
      <pc:sldChg chg="addSp delSp modSp add mod">
        <pc:chgData name="Paola Yadira Gibaja Cusi" userId="876e573f-4e7f-49da-b470-4d944a36b62f" providerId="ADAL" clId="{DD4892DD-7BA6-4003-80D2-970614EC1261}" dt="2024-06-20T04:27:17.483" v="1059" actId="1076"/>
        <pc:sldMkLst>
          <pc:docMk/>
          <pc:sldMk cId="646671044" sldId="346"/>
        </pc:sldMkLst>
        <pc:spChg chg="mod">
          <ac:chgData name="Paola Yadira Gibaja Cusi" userId="876e573f-4e7f-49da-b470-4d944a36b62f" providerId="ADAL" clId="{DD4892DD-7BA6-4003-80D2-970614EC1261}" dt="2024-06-20T04:25:42.570" v="1048" actId="1035"/>
          <ac:spMkLst>
            <pc:docMk/>
            <pc:sldMk cId="646671044" sldId="346"/>
            <ac:spMk id="6" creationId="{595D3C3E-CA5E-BBFA-4A08-CBCD77014E7B}"/>
          </ac:spMkLst>
        </pc:spChg>
        <pc:spChg chg="add mod">
          <ac:chgData name="Paola Yadira Gibaja Cusi" userId="876e573f-4e7f-49da-b470-4d944a36b62f" providerId="ADAL" clId="{DD4892DD-7BA6-4003-80D2-970614EC1261}" dt="2024-06-20T04:16:32.958" v="865" actId="164"/>
          <ac:spMkLst>
            <pc:docMk/>
            <pc:sldMk cId="646671044" sldId="346"/>
            <ac:spMk id="9" creationId="{3086D2CD-4886-14F5-6E2E-3D4944B811B9}"/>
          </ac:spMkLst>
        </pc:spChg>
        <pc:spChg chg="add del mod">
          <ac:chgData name="Paola Yadira Gibaja Cusi" userId="876e573f-4e7f-49da-b470-4d944a36b62f" providerId="ADAL" clId="{DD4892DD-7BA6-4003-80D2-970614EC1261}" dt="2024-06-20T04:25:49.647" v="1050" actId="478"/>
          <ac:spMkLst>
            <pc:docMk/>
            <pc:sldMk cId="646671044" sldId="346"/>
            <ac:spMk id="11" creationId="{24D69ED2-036B-9F3E-1F19-B17C6B5CB2C1}"/>
          </ac:spMkLst>
        </pc:spChg>
        <pc:spChg chg="mod">
          <ac:chgData name="Paola Yadira Gibaja Cusi" userId="876e573f-4e7f-49da-b470-4d944a36b62f" providerId="ADAL" clId="{DD4892DD-7BA6-4003-80D2-970614EC1261}" dt="2024-06-20T04:11:39.369" v="793" actId="20577"/>
          <ac:spMkLst>
            <pc:docMk/>
            <pc:sldMk cId="646671044" sldId="346"/>
            <ac:spMk id="70" creationId="{77669516-718B-A5D9-4C3F-69C677C67AC7}"/>
          </ac:spMkLst>
        </pc:spChg>
        <pc:grpChg chg="add del mod">
          <ac:chgData name="Paola Yadira Gibaja Cusi" userId="876e573f-4e7f-49da-b470-4d944a36b62f" providerId="ADAL" clId="{DD4892DD-7BA6-4003-80D2-970614EC1261}" dt="2024-06-20T04:25:15.839" v="1024" actId="478"/>
          <ac:grpSpMkLst>
            <pc:docMk/>
            <pc:sldMk cId="646671044" sldId="346"/>
            <ac:grpSpMk id="10" creationId="{A6D89CCA-2988-72D5-761D-DDB4D3AD6C95}"/>
          </ac:grpSpMkLst>
        </pc:grpChg>
        <pc:picChg chg="del">
          <ac:chgData name="Paola Yadira Gibaja Cusi" userId="876e573f-4e7f-49da-b470-4d944a36b62f" providerId="ADAL" clId="{DD4892DD-7BA6-4003-80D2-970614EC1261}" dt="2024-06-20T04:13:47.502" v="813" actId="478"/>
          <ac:picMkLst>
            <pc:docMk/>
            <pc:sldMk cId="646671044" sldId="346"/>
            <ac:picMk id="2" creationId="{1E79CB38-0BA2-B6F6-9195-A0E380D6FEC8}"/>
          </ac:picMkLst>
        </pc:picChg>
        <pc:picChg chg="add mod ord">
          <ac:chgData name="Paola Yadira Gibaja Cusi" userId="876e573f-4e7f-49da-b470-4d944a36b62f" providerId="ADAL" clId="{DD4892DD-7BA6-4003-80D2-970614EC1261}" dt="2024-06-20T04:16:32.958" v="865" actId="164"/>
          <ac:picMkLst>
            <pc:docMk/>
            <pc:sldMk cId="646671044" sldId="346"/>
            <ac:picMk id="5" creationId="{5E2DE7B4-99E8-6326-0F81-B63B33FD6A94}"/>
          </ac:picMkLst>
        </pc:picChg>
        <pc:picChg chg="del">
          <ac:chgData name="Paola Yadira Gibaja Cusi" userId="876e573f-4e7f-49da-b470-4d944a36b62f" providerId="ADAL" clId="{DD4892DD-7BA6-4003-80D2-970614EC1261}" dt="2024-06-20T04:13:53.381" v="814" actId="478"/>
          <ac:picMkLst>
            <pc:docMk/>
            <pc:sldMk cId="646671044" sldId="346"/>
            <ac:picMk id="7" creationId="{6821B454-3A3C-AA68-7187-B82C6F506F67}"/>
          </ac:picMkLst>
        </pc:picChg>
        <pc:picChg chg="mod modCrop">
          <ac:chgData name="Paola Yadira Gibaja Cusi" userId="876e573f-4e7f-49da-b470-4d944a36b62f" providerId="ADAL" clId="{DD4892DD-7BA6-4003-80D2-970614EC1261}" dt="2024-06-20T04:17:25.618" v="890" actId="1038"/>
          <ac:picMkLst>
            <pc:docMk/>
            <pc:sldMk cId="646671044" sldId="346"/>
            <ac:picMk id="8" creationId="{C1705790-D15D-932F-1823-C093F8743749}"/>
          </ac:picMkLst>
        </pc:picChg>
        <pc:picChg chg="add mod modCrop">
          <ac:chgData name="Paola Yadira Gibaja Cusi" userId="876e573f-4e7f-49da-b470-4d944a36b62f" providerId="ADAL" clId="{DD4892DD-7BA6-4003-80D2-970614EC1261}" dt="2024-06-20T04:27:17.483" v="1059" actId="1076"/>
          <ac:picMkLst>
            <pc:docMk/>
            <pc:sldMk cId="646671044" sldId="346"/>
            <ac:picMk id="12" creationId="{03CB8B98-3C3F-7FA4-7F97-521ADA5CB217}"/>
          </ac:picMkLst>
        </pc:picChg>
      </pc:sldChg>
      <pc:sldChg chg="addSp delSp modSp add mod">
        <pc:chgData name="Paola Yadira Gibaja Cusi" userId="876e573f-4e7f-49da-b470-4d944a36b62f" providerId="ADAL" clId="{DD4892DD-7BA6-4003-80D2-970614EC1261}" dt="2024-06-20T04:33:07.345" v="1147" actId="207"/>
        <pc:sldMkLst>
          <pc:docMk/>
          <pc:sldMk cId="350638012" sldId="347"/>
        </pc:sldMkLst>
        <pc:spChg chg="mod">
          <ac:chgData name="Paola Yadira Gibaja Cusi" userId="876e573f-4e7f-49da-b470-4d944a36b62f" providerId="ADAL" clId="{DD4892DD-7BA6-4003-80D2-970614EC1261}" dt="2024-06-20T04:33:07.345" v="1147" actId="207"/>
          <ac:spMkLst>
            <pc:docMk/>
            <pc:sldMk cId="350638012" sldId="347"/>
            <ac:spMk id="6" creationId="{595D3C3E-CA5E-BBFA-4A08-CBCD77014E7B}"/>
          </ac:spMkLst>
        </pc:spChg>
        <pc:spChg chg="mod">
          <ac:chgData name="Paola Yadira Gibaja Cusi" userId="876e573f-4e7f-49da-b470-4d944a36b62f" providerId="ADAL" clId="{DD4892DD-7BA6-4003-80D2-970614EC1261}" dt="2024-06-20T04:29:30.807" v="1109" actId="20577"/>
          <ac:spMkLst>
            <pc:docMk/>
            <pc:sldMk cId="350638012" sldId="347"/>
            <ac:spMk id="70" creationId="{77669516-718B-A5D9-4C3F-69C677C67AC7}"/>
          </ac:spMkLst>
        </pc:spChg>
        <pc:picChg chg="add mod">
          <ac:chgData name="Paola Yadira Gibaja Cusi" userId="876e573f-4e7f-49da-b470-4d944a36b62f" providerId="ADAL" clId="{DD4892DD-7BA6-4003-80D2-970614EC1261}" dt="2024-06-20T04:32:09.806" v="1142" actId="1036"/>
          <ac:picMkLst>
            <pc:docMk/>
            <pc:sldMk cId="350638012" sldId="347"/>
            <ac:picMk id="2" creationId="{04F73F03-80D8-159F-6CD2-D20BC2C4E3F8}"/>
          </ac:picMkLst>
        </pc:picChg>
        <pc:picChg chg="del">
          <ac:chgData name="Paola Yadira Gibaja Cusi" userId="876e573f-4e7f-49da-b470-4d944a36b62f" providerId="ADAL" clId="{DD4892DD-7BA6-4003-80D2-970614EC1261}" dt="2024-06-20T04:31:23.769" v="1128" actId="478"/>
          <ac:picMkLst>
            <pc:docMk/>
            <pc:sldMk cId="350638012" sldId="347"/>
            <ac:picMk id="12" creationId="{03CB8B98-3C3F-7FA4-7F97-521ADA5CB217}"/>
          </ac:picMkLst>
        </pc:picChg>
      </pc:sldChg>
      <pc:sldChg chg="addSp delSp modSp add mod">
        <pc:chgData name="Paola Yadira Gibaja Cusi" userId="876e573f-4e7f-49da-b470-4d944a36b62f" providerId="ADAL" clId="{DD4892DD-7BA6-4003-80D2-970614EC1261}" dt="2024-06-20T05:07:24.540" v="1738" actId="208"/>
        <pc:sldMkLst>
          <pc:docMk/>
          <pc:sldMk cId="1363670143" sldId="348"/>
        </pc:sldMkLst>
        <pc:spChg chg="add mod">
          <ac:chgData name="Paola Yadira Gibaja Cusi" userId="876e573f-4e7f-49da-b470-4d944a36b62f" providerId="ADAL" clId="{DD4892DD-7BA6-4003-80D2-970614EC1261}" dt="2024-06-20T05:05:00.310" v="1724" actId="255"/>
          <ac:spMkLst>
            <pc:docMk/>
            <pc:sldMk cId="1363670143" sldId="348"/>
            <ac:spMk id="3" creationId="{B62BFBBC-7099-A9CF-BA51-9385F549AE5F}"/>
          </ac:spMkLst>
        </pc:spChg>
        <pc:spChg chg="add mod">
          <ac:chgData name="Paola Yadira Gibaja Cusi" userId="876e573f-4e7f-49da-b470-4d944a36b62f" providerId="ADAL" clId="{DD4892DD-7BA6-4003-80D2-970614EC1261}" dt="2024-06-20T05:05:06.397" v="1725" actId="255"/>
          <ac:spMkLst>
            <pc:docMk/>
            <pc:sldMk cId="1363670143" sldId="348"/>
            <ac:spMk id="6" creationId="{F3B084B8-B32B-3BDB-E8F4-5F14BF9374E8}"/>
          </ac:spMkLst>
        </pc:spChg>
        <pc:spChg chg="add mod">
          <ac:chgData name="Paola Yadira Gibaja Cusi" userId="876e573f-4e7f-49da-b470-4d944a36b62f" providerId="ADAL" clId="{DD4892DD-7BA6-4003-80D2-970614EC1261}" dt="2024-06-20T05:05:10.941" v="1726" actId="255"/>
          <ac:spMkLst>
            <pc:docMk/>
            <pc:sldMk cId="1363670143" sldId="348"/>
            <ac:spMk id="8" creationId="{AFD47192-60B5-FF36-75AD-7BDEE68E8B09}"/>
          </ac:spMkLst>
        </pc:spChg>
        <pc:spChg chg="mod">
          <ac:chgData name="Paola Yadira Gibaja Cusi" userId="876e573f-4e7f-49da-b470-4d944a36b62f" providerId="ADAL" clId="{DD4892DD-7BA6-4003-80D2-970614EC1261}" dt="2024-06-20T04:34:56.115" v="1246" actId="6549"/>
          <ac:spMkLst>
            <pc:docMk/>
            <pc:sldMk cId="1363670143" sldId="348"/>
            <ac:spMk id="10" creationId="{EE660EAA-467C-1E13-B14E-A5C5644F79D7}"/>
          </ac:spMkLst>
        </pc:spChg>
        <pc:spChg chg="mod">
          <ac:chgData name="Paola Yadira Gibaja Cusi" userId="876e573f-4e7f-49da-b470-4d944a36b62f" providerId="ADAL" clId="{DD4892DD-7BA6-4003-80D2-970614EC1261}" dt="2024-06-20T04:34:08.396" v="1187" actId="6549"/>
          <ac:spMkLst>
            <pc:docMk/>
            <pc:sldMk cId="1363670143" sldId="348"/>
            <ac:spMk id="11" creationId="{D0786EB9-7E6F-3B7F-8AD6-FF1518069E7A}"/>
          </ac:spMkLst>
        </pc:spChg>
        <pc:spChg chg="add mod">
          <ac:chgData name="Paola Yadira Gibaja Cusi" userId="876e573f-4e7f-49da-b470-4d944a36b62f" providerId="ADAL" clId="{DD4892DD-7BA6-4003-80D2-970614EC1261}" dt="2024-06-20T05:05:16.304" v="1727" actId="255"/>
          <ac:spMkLst>
            <pc:docMk/>
            <pc:sldMk cId="1363670143" sldId="348"/>
            <ac:spMk id="12" creationId="{5477DBF0-FF49-5F17-AE7F-A0CD24C0636F}"/>
          </ac:spMkLst>
        </pc:spChg>
        <pc:spChg chg="add mod">
          <ac:chgData name="Paola Yadira Gibaja Cusi" userId="876e573f-4e7f-49da-b470-4d944a36b62f" providerId="ADAL" clId="{DD4892DD-7BA6-4003-80D2-970614EC1261}" dt="2024-06-20T05:04:04.463" v="1719" actId="404"/>
          <ac:spMkLst>
            <pc:docMk/>
            <pc:sldMk cId="1363670143" sldId="348"/>
            <ac:spMk id="14" creationId="{29419BE9-06C3-03C0-BEA5-6FEA5F996EC5}"/>
          </ac:spMkLst>
        </pc:spChg>
        <pc:spChg chg="add del">
          <ac:chgData name="Paola Yadira Gibaja Cusi" userId="876e573f-4e7f-49da-b470-4d944a36b62f" providerId="ADAL" clId="{DD4892DD-7BA6-4003-80D2-970614EC1261}" dt="2024-06-20T04:38:15.287" v="1283" actId="478"/>
          <ac:spMkLst>
            <pc:docMk/>
            <pc:sldMk cId="1363670143" sldId="348"/>
            <ac:spMk id="16" creationId="{D32B2148-1322-314E-4646-B7339A3DC6AB}"/>
          </ac:spMkLst>
        </pc:spChg>
        <pc:spChg chg="add del mod">
          <ac:chgData name="Paola Yadira Gibaja Cusi" userId="876e573f-4e7f-49da-b470-4d944a36b62f" providerId="ADAL" clId="{DD4892DD-7BA6-4003-80D2-970614EC1261}" dt="2024-06-20T04:38:15.287" v="1283" actId="478"/>
          <ac:spMkLst>
            <pc:docMk/>
            <pc:sldMk cId="1363670143" sldId="348"/>
            <ac:spMk id="17" creationId="{9EEB1E81-0D71-F01C-36C1-768F85279A5F}"/>
          </ac:spMkLst>
        </pc:spChg>
        <pc:spChg chg="add del">
          <ac:chgData name="Paola Yadira Gibaja Cusi" userId="876e573f-4e7f-49da-b470-4d944a36b62f" providerId="ADAL" clId="{DD4892DD-7BA6-4003-80D2-970614EC1261}" dt="2024-06-20T04:38:15.287" v="1283" actId="478"/>
          <ac:spMkLst>
            <pc:docMk/>
            <pc:sldMk cId="1363670143" sldId="348"/>
            <ac:spMk id="18" creationId="{833A2D02-540C-AEC5-94EF-D317B5DDD151}"/>
          </ac:spMkLst>
        </pc:spChg>
        <pc:spChg chg="add del mod">
          <ac:chgData name="Paola Yadira Gibaja Cusi" userId="876e573f-4e7f-49da-b470-4d944a36b62f" providerId="ADAL" clId="{DD4892DD-7BA6-4003-80D2-970614EC1261}" dt="2024-06-20T04:38:15.287" v="1283" actId="478"/>
          <ac:spMkLst>
            <pc:docMk/>
            <pc:sldMk cId="1363670143" sldId="348"/>
            <ac:spMk id="19" creationId="{0782139C-D851-ED13-12AC-12A111C53E96}"/>
          </ac:spMkLst>
        </pc:spChg>
        <pc:spChg chg="add del">
          <ac:chgData name="Paola Yadira Gibaja Cusi" userId="876e573f-4e7f-49da-b470-4d944a36b62f" providerId="ADAL" clId="{DD4892DD-7BA6-4003-80D2-970614EC1261}" dt="2024-06-20T04:38:15.287" v="1283" actId="478"/>
          <ac:spMkLst>
            <pc:docMk/>
            <pc:sldMk cId="1363670143" sldId="348"/>
            <ac:spMk id="21" creationId="{5F99881C-0D26-3EB6-9AF7-6F75CC3D6E6E}"/>
          </ac:spMkLst>
        </pc:spChg>
        <pc:spChg chg="add del mod">
          <ac:chgData name="Paola Yadira Gibaja Cusi" userId="876e573f-4e7f-49da-b470-4d944a36b62f" providerId="ADAL" clId="{DD4892DD-7BA6-4003-80D2-970614EC1261}" dt="2024-06-20T04:38:15.287" v="1283" actId="478"/>
          <ac:spMkLst>
            <pc:docMk/>
            <pc:sldMk cId="1363670143" sldId="348"/>
            <ac:spMk id="22" creationId="{004751D8-487D-6BCF-F924-B3D4296146AF}"/>
          </ac:spMkLst>
        </pc:spChg>
        <pc:spChg chg="add del mod">
          <ac:chgData name="Paola Yadira Gibaja Cusi" userId="876e573f-4e7f-49da-b470-4d944a36b62f" providerId="ADAL" clId="{DD4892DD-7BA6-4003-80D2-970614EC1261}" dt="2024-06-20T04:38:15.287" v="1283" actId="478"/>
          <ac:spMkLst>
            <pc:docMk/>
            <pc:sldMk cId="1363670143" sldId="348"/>
            <ac:spMk id="23" creationId="{467C4D19-0FD6-0278-9F8E-2031095EAA85}"/>
          </ac:spMkLst>
        </pc:spChg>
        <pc:spChg chg="add del mod">
          <ac:chgData name="Paola Yadira Gibaja Cusi" userId="876e573f-4e7f-49da-b470-4d944a36b62f" providerId="ADAL" clId="{DD4892DD-7BA6-4003-80D2-970614EC1261}" dt="2024-06-20T04:38:15.287" v="1283" actId="478"/>
          <ac:spMkLst>
            <pc:docMk/>
            <pc:sldMk cId="1363670143" sldId="348"/>
            <ac:spMk id="24" creationId="{8CA6A6C8-54B5-63D7-A595-027733F920DA}"/>
          </ac:spMkLst>
        </pc:spChg>
        <pc:spChg chg="add mod">
          <ac:chgData name="Paola Yadira Gibaja Cusi" userId="876e573f-4e7f-49da-b470-4d944a36b62f" providerId="ADAL" clId="{DD4892DD-7BA6-4003-80D2-970614EC1261}" dt="2024-06-20T05:04:12.084" v="1720" actId="404"/>
          <ac:spMkLst>
            <pc:docMk/>
            <pc:sldMk cId="1363670143" sldId="348"/>
            <ac:spMk id="29" creationId="{D5385FE1-D986-00A0-B321-B2F1BC60436B}"/>
          </ac:spMkLst>
        </pc:spChg>
        <pc:spChg chg="add mod">
          <ac:chgData name="Paola Yadira Gibaja Cusi" userId="876e573f-4e7f-49da-b470-4d944a36b62f" providerId="ADAL" clId="{DD4892DD-7BA6-4003-80D2-970614EC1261}" dt="2024-06-20T05:04:04.463" v="1719" actId="404"/>
          <ac:spMkLst>
            <pc:docMk/>
            <pc:sldMk cId="1363670143" sldId="348"/>
            <ac:spMk id="30" creationId="{7A15B299-4C25-29B3-C169-14003CFAAB32}"/>
          </ac:spMkLst>
        </pc:spChg>
        <pc:spChg chg="add mod">
          <ac:chgData name="Paola Yadira Gibaja Cusi" userId="876e573f-4e7f-49da-b470-4d944a36b62f" providerId="ADAL" clId="{DD4892DD-7BA6-4003-80D2-970614EC1261}" dt="2024-06-20T05:04:23.063" v="1721" actId="404"/>
          <ac:spMkLst>
            <pc:docMk/>
            <pc:sldMk cId="1363670143" sldId="348"/>
            <ac:spMk id="31" creationId="{1FBC9678-B665-23C6-3424-00DEC1C34BBC}"/>
          </ac:spMkLst>
        </pc:spChg>
        <pc:spChg chg="add mod ord">
          <ac:chgData name="Paola Yadira Gibaja Cusi" userId="876e573f-4e7f-49da-b470-4d944a36b62f" providerId="ADAL" clId="{DD4892DD-7BA6-4003-80D2-970614EC1261}" dt="2024-06-20T05:07:05.963" v="1736" actId="208"/>
          <ac:spMkLst>
            <pc:docMk/>
            <pc:sldMk cId="1363670143" sldId="348"/>
            <ac:spMk id="32" creationId="{B6A204D5-2EC1-3979-2DF2-C5C9541685DC}"/>
          </ac:spMkLst>
        </pc:spChg>
        <pc:spChg chg="add mod ord">
          <ac:chgData name="Paola Yadira Gibaja Cusi" userId="876e573f-4e7f-49da-b470-4d944a36b62f" providerId="ADAL" clId="{DD4892DD-7BA6-4003-80D2-970614EC1261}" dt="2024-06-20T05:07:11.979" v="1737" actId="208"/>
          <ac:spMkLst>
            <pc:docMk/>
            <pc:sldMk cId="1363670143" sldId="348"/>
            <ac:spMk id="33" creationId="{CD711D0F-017A-A3E7-72E8-22CE0074D074}"/>
          </ac:spMkLst>
        </pc:spChg>
        <pc:spChg chg="add mod ord">
          <ac:chgData name="Paola Yadira Gibaja Cusi" userId="876e573f-4e7f-49da-b470-4d944a36b62f" providerId="ADAL" clId="{DD4892DD-7BA6-4003-80D2-970614EC1261}" dt="2024-06-20T05:06:54.115" v="1735" actId="1582"/>
          <ac:spMkLst>
            <pc:docMk/>
            <pc:sldMk cId="1363670143" sldId="348"/>
            <ac:spMk id="34" creationId="{CEDD0450-2B19-24D7-9786-E7FD67D3ADE2}"/>
          </ac:spMkLst>
        </pc:spChg>
        <pc:spChg chg="add mod ord">
          <ac:chgData name="Paola Yadira Gibaja Cusi" userId="876e573f-4e7f-49da-b470-4d944a36b62f" providerId="ADAL" clId="{DD4892DD-7BA6-4003-80D2-970614EC1261}" dt="2024-06-20T05:07:24.540" v="1738" actId="208"/>
          <ac:spMkLst>
            <pc:docMk/>
            <pc:sldMk cId="1363670143" sldId="348"/>
            <ac:spMk id="35" creationId="{CDDF7741-D6C6-7DAD-9D26-F02A4BD0E969}"/>
          </ac:spMkLst>
        </pc:spChg>
        <pc:graphicFrameChg chg="add del mod modGraphic">
          <ac:chgData name="Paola Yadira Gibaja Cusi" userId="876e573f-4e7f-49da-b470-4d944a36b62f" providerId="ADAL" clId="{DD4892DD-7BA6-4003-80D2-970614EC1261}" dt="2024-06-20T04:41:39.570" v="1305" actId="478"/>
          <ac:graphicFrameMkLst>
            <pc:docMk/>
            <pc:sldMk cId="1363670143" sldId="348"/>
            <ac:graphicFrameMk id="2" creationId="{45312064-7A8C-3704-254D-748844475F7E}"/>
          </ac:graphicFrameMkLst>
        </pc:graphicFrameChg>
        <pc:graphicFrameChg chg="add del mod modGraphic">
          <ac:chgData name="Paola Yadira Gibaja Cusi" userId="876e573f-4e7f-49da-b470-4d944a36b62f" providerId="ADAL" clId="{DD4892DD-7BA6-4003-80D2-970614EC1261}" dt="2024-06-20T04:38:10.482" v="1282" actId="478"/>
          <ac:graphicFrameMkLst>
            <pc:docMk/>
            <pc:sldMk cId="1363670143" sldId="348"/>
            <ac:graphicFrameMk id="15" creationId="{657F6771-CE9E-9EFB-4A19-BBFC07DC8D02}"/>
          </ac:graphicFrameMkLst>
        </pc:graphicFrameChg>
        <pc:picChg chg="add del">
          <ac:chgData name="Paola Yadira Gibaja Cusi" userId="876e573f-4e7f-49da-b470-4d944a36b62f" providerId="ADAL" clId="{DD4892DD-7BA6-4003-80D2-970614EC1261}" dt="2024-06-20T04:38:15.287" v="1283" actId="478"/>
          <ac:picMkLst>
            <pc:docMk/>
            <pc:sldMk cId="1363670143" sldId="348"/>
            <ac:picMk id="20" creationId="{7DACB2C7-5722-85CD-0EA1-4576CE32004A}"/>
          </ac:picMkLst>
        </pc:picChg>
        <pc:picChg chg="add del">
          <ac:chgData name="Paola Yadira Gibaja Cusi" userId="876e573f-4e7f-49da-b470-4d944a36b62f" providerId="ADAL" clId="{DD4892DD-7BA6-4003-80D2-970614EC1261}" dt="2024-06-20T04:38:15.287" v="1283" actId="478"/>
          <ac:picMkLst>
            <pc:docMk/>
            <pc:sldMk cId="1363670143" sldId="348"/>
            <ac:picMk id="25" creationId="{B79213A4-57F9-ED23-D8B2-C24E08B38377}"/>
          </ac:picMkLst>
        </pc:picChg>
        <pc:picChg chg="add del">
          <ac:chgData name="Paola Yadira Gibaja Cusi" userId="876e573f-4e7f-49da-b470-4d944a36b62f" providerId="ADAL" clId="{DD4892DD-7BA6-4003-80D2-970614EC1261}" dt="2024-06-20T04:38:15.287" v="1283" actId="478"/>
          <ac:picMkLst>
            <pc:docMk/>
            <pc:sldMk cId="1363670143" sldId="348"/>
            <ac:picMk id="26" creationId="{896243F4-B2B5-8C8D-12B3-CE77C69C6171}"/>
          </ac:picMkLst>
        </pc:picChg>
        <pc:picChg chg="add del">
          <ac:chgData name="Paola Yadira Gibaja Cusi" userId="876e573f-4e7f-49da-b470-4d944a36b62f" providerId="ADAL" clId="{DD4892DD-7BA6-4003-80D2-970614EC1261}" dt="2024-06-20T04:38:15.287" v="1283" actId="478"/>
          <ac:picMkLst>
            <pc:docMk/>
            <pc:sldMk cId="1363670143" sldId="348"/>
            <ac:picMk id="27" creationId="{A969BD02-DBBA-790E-20A6-3D5B47DAA3E7}"/>
          </ac:picMkLst>
        </pc:picChg>
        <pc:picChg chg="add del">
          <ac:chgData name="Paola Yadira Gibaja Cusi" userId="876e573f-4e7f-49da-b470-4d944a36b62f" providerId="ADAL" clId="{DD4892DD-7BA6-4003-80D2-970614EC1261}" dt="2024-06-20T04:38:15.287" v="1283" actId="478"/>
          <ac:picMkLst>
            <pc:docMk/>
            <pc:sldMk cId="1363670143" sldId="348"/>
            <ac:picMk id="28" creationId="{5853F107-CB19-0BD3-3CBE-ED34B4B78BE3}"/>
          </ac:picMkLst>
        </pc:picChg>
      </pc:sldChg>
    </pc:docChg>
  </pc:docChgLst>
  <pc:docChgLst>
    <pc:chgData name="Paola Yadira Gibaja Cusi" userId="S::paola.gibaja@estela.com::f3575662-87c4-4041-911f-3ffe81db7be9" providerId="AD" clId="Web-{7023252D-0000-08AD-6A69-B745FE86EF9F}"/>
    <pc:docChg chg="modSld">
      <pc:chgData name="Paola Yadira Gibaja Cusi" userId="S::paola.gibaja@estela.com::f3575662-87c4-4041-911f-3ffe81db7be9" providerId="AD" clId="Web-{7023252D-0000-08AD-6A69-B745FE86EF9F}" dt="2024-08-01T22:31:48.288" v="15" actId="1076"/>
      <pc:docMkLst>
        <pc:docMk/>
      </pc:docMkLst>
      <pc:sldChg chg="modSp">
        <pc:chgData name="Paola Yadira Gibaja Cusi" userId="S::paola.gibaja@estela.com::f3575662-87c4-4041-911f-3ffe81db7be9" providerId="AD" clId="Web-{7023252D-0000-08AD-6A69-B745FE86EF9F}" dt="2024-08-01T22:31:48.288" v="15" actId="1076"/>
        <pc:sldMkLst>
          <pc:docMk/>
          <pc:sldMk cId="4152896682" sldId="299"/>
        </pc:sldMkLst>
        <pc:spChg chg="mod">
          <ac:chgData name="Paola Yadira Gibaja Cusi" userId="S::paola.gibaja@estela.com::f3575662-87c4-4041-911f-3ffe81db7be9" providerId="AD" clId="Web-{7023252D-0000-08AD-6A69-B745FE86EF9F}" dt="2024-08-01T22:31:48.288" v="15" actId="1076"/>
          <ac:spMkLst>
            <pc:docMk/>
            <pc:sldMk cId="4152896682" sldId="299"/>
            <ac:spMk id="8" creationId="{1A1E4136-7599-331C-7F80-4F86FEAE0672}"/>
          </ac:spMkLst>
        </pc:spChg>
        <pc:spChg chg="mod">
          <ac:chgData name="Paola Yadira Gibaja Cusi" userId="S::paola.gibaja@estela.com::f3575662-87c4-4041-911f-3ffe81db7be9" providerId="AD" clId="Web-{7023252D-0000-08AD-6A69-B745FE86EF9F}" dt="2024-08-01T22:31:48.288" v="14" actId="1076"/>
          <ac:spMkLst>
            <pc:docMk/>
            <pc:sldMk cId="4152896682" sldId="299"/>
            <ac:spMk id="10" creationId="{F7B75F9E-D41E-3276-89F5-9789D3D41E3B}"/>
          </ac:spMkLst>
        </pc:spChg>
      </pc:sldChg>
    </pc:docChg>
  </pc:docChgLst>
  <pc:docChgLst>
    <pc:chgData name="Paola Yadira Gibaja Cusi" userId="S::paola.gibaja@estela.com::f3575662-87c4-4041-911f-3ffe81db7be9" providerId="AD" clId="Web-{375C1180-71E2-D30B-65DB-C7D861A58283}"/>
    <pc:docChg chg="addSld delSld">
      <pc:chgData name="Paola Yadira Gibaja Cusi" userId="S::paola.gibaja@estela.com::f3575662-87c4-4041-911f-3ffe81db7be9" providerId="AD" clId="Web-{375C1180-71E2-D30B-65DB-C7D861A58283}" dt="2024-08-02T01:03:28.794" v="1"/>
      <pc:docMkLst>
        <pc:docMk/>
      </pc:docMkLst>
      <pc:sldChg chg="del">
        <pc:chgData name="Paola Yadira Gibaja Cusi" userId="S::paola.gibaja@estela.com::f3575662-87c4-4041-911f-3ffe81db7be9" providerId="AD" clId="Web-{375C1180-71E2-D30B-65DB-C7D861A58283}" dt="2024-08-02T01:03:28.794" v="1"/>
        <pc:sldMkLst>
          <pc:docMk/>
          <pc:sldMk cId="3828637782" sldId="352"/>
        </pc:sldMkLst>
      </pc:sldChg>
      <pc:sldChg chg="add">
        <pc:chgData name="Paola Yadira Gibaja Cusi" userId="S::paola.gibaja@estela.com::f3575662-87c4-4041-911f-3ffe81db7be9" providerId="AD" clId="Web-{375C1180-71E2-D30B-65DB-C7D861A58283}" dt="2024-08-02T01:03:15.762" v="0"/>
        <pc:sldMkLst>
          <pc:docMk/>
          <pc:sldMk cId="2411332587" sldId="3035"/>
        </pc:sldMkLst>
      </pc:sldChg>
      <pc:sldMasterChg chg="addSldLayout">
        <pc:chgData name="Paola Yadira Gibaja Cusi" userId="S::paola.gibaja@estela.com::f3575662-87c4-4041-911f-3ffe81db7be9" providerId="AD" clId="Web-{375C1180-71E2-D30B-65DB-C7D861A58283}" dt="2024-08-02T01:03:15.762" v="0"/>
        <pc:sldMasterMkLst>
          <pc:docMk/>
          <pc:sldMasterMk cId="2933118997" sldId="2147483648"/>
        </pc:sldMasterMkLst>
        <pc:sldLayoutChg chg="add">
          <pc:chgData name="Paola Yadira Gibaja Cusi" userId="S::paola.gibaja@estela.com::f3575662-87c4-4041-911f-3ffe81db7be9" providerId="AD" clId="Web-{375C1180-71E2-D30B-65DB-C7D861A58283}" dt="2024-08-02T01:03:15.762" v="0"/>
          <pc:sldLayoutMkLst>
            <pc:docMk/>
            <pc:sldMasterMk cId="2933118997" sldId="2147483648"/>
            <pc:sldLayoutMk cId="800621328" sldId="2147483832"/>
          </pc:sldLayoutMkLst>
        </pc:sldLayoutChg>
        <pc:sldLayoutChg chg="add">
          <pc:chgData name="Paola Yadira Gibaja Cusi" userId="S::paola.gibaja@estela.com::f3575662-87c4-4041-911f-3ffe81db7be9" providerId="AD" clId="Web-{375C1180-71E2-D30B-65DB-C7D861A58283}" dt="2024-08-02T01:03:15.762" v="0"/>
          <pc:sldLayoutMkLst>
            <pc:docMk/>
            <pc:sldMasterMk cId="2933118997" sldId="2147483648"/>
            <pc:sldLayoutMk cId="2688551323" sldId="2147483833"/>
          </pc:sldLayoutMkLst>
        </pc:sldLayoutChg>
      </pc:sldMasterChg>
    </pc:docChg>
  </pc:docChgLst>
  <pc:docChgLst>
    <pc:chgData name="Paola Yadira Gibaja Cusi" userId="S::paola.gibaja@estela.com::f3575662-87c4-4041-911f-3ffe81db7be9" providerId="AD" clId="Web-{8453CFAD-DFA5-00CB-128D-A91D20F8A384}"/>
    <pc:docChg chg="modSld">
      <pc:chgData name="Paola Yadira Gibaja Cusi" userId="S::paola.gibaja@estela.com::f3575662-87c4-4041-911f-3ffe81db7be9" providerId="AD" clId="Web-{8453CFAD-DFA5-00CB-128D-A91D20F8A384}" dt="2024-08-02T06:58:24.559" v="4" actId="20577"/>
      <pc:docMkLst>
        <pc:docMk/>
      </pc:docMkLst>
      <pc:sldChg chg="modSp">
        <pc:chgData name="Paola Yadira Gibaja Cusi" userId="S::paola.gibaja@estela.com::f3575662-87c4-4041-911f-3ffe81db7be9" providerId="AD" clId="Web-{8453CFAD-DFA5-00CB-128D-A91D20F8A384}" dt="2024-08-02T06:58:24.559" v="4" actId="20577"/>
        <pc:sldMkLst>
          <pc:docMk/>
          <pc:sldMk cId="2406273178" sldId="256"/>
        </pc:sldMkLst>
        <pc:spChg chg="mod">
          <ac:chgData name="Paola Yadira Gibaja Cusi" userId="S::paola.gibaja@estela.com::f3575662-87c4-4041-911f-3ffe81db7be9" providerId="AD" clId="Web-{8453CFAD-DFA5-00CB-128D-A91D20F8A384}" dt="2024-08-02T06:58:24.559" v="4" actId="20577"/>
          <ac:spMkLst>
            <pc:docMk/>
            <pc:sldMk cId="2406273178" sldId="256"/>
            <ac:spMk id="2" creationId="{00000000-0000-0000-0000-000000000000}"/>
          </ac:spMkLst>
        </pc:spChg>
      </pc:sldChg>
    </pc:docChg>
  </pc:docChgLst>
  <pc:docChgLst>
    <pc:chgData name="Paola Yadira Gibaja Cusi" userId="S::paola.gibaja@estela.com::f3575662-87c4-4041-911f-3ffe81db7be9" providerId="AD" clId="Web-{E1E599B7-E507-D9F6-E938-0AC006AAEE3D}"/>
    <pc:docChg chg="delSld modSld">
      <pc:chgData name="Paola Yadira Gibaja Cusi" userId="S::paola.gibaja@estela.com::f3575662-87c4-4041-911f-3ffe81db7be9" providerId="AD" clId="Web-{E1E599B7-E507-D9F6-E938-0AC006AAEE3D}" dt="2024-07-12T00:07:53.318" v="148" actId="1076"/>
      <pc:docMkLst>
        <pc:docMk/>
      </pc:docMkLst>
      <pc:sldChg chg="modSp">
        <pc:chgData name="Paola Yadira Gibaja Cusi" userId="S::paola.gibaja@estela.com::f3575662-87c4-4041-911f-3ffe81db7be9" providerId="AD" clId="Web-{E1E599B7-E507-D9F6-E938-0AC006AAEE3D}" dt="2024-07-12T00:05:59.986" v="134" actId="1076"/>
        <pc:sldMkLst>
          <pc:docMk/>
          <pc:sldMk cId="2703481309" sldId="258"/>
        </pc:sldMkLst>
        <pc:picChg chg="mod modCrop">
          <ac:chgData name="Paola Yadira Gibaja Cusi" userId="S::paola.gibaja@estela.com::f3575662-87c4-4041-911f-3ffe81db7be9" providerId="AD" clId="Web-{E1E599B7-E507-D9F6-E938-0AC006AAEE3D}" dt="2024-07-12T00:05:59.986" v="134" actId="1076"/>
          <ac:picMkLst>
            <pc:docMk/>
            <pc:sldMk cId="2703481309" sldId="258"/>
            <ac:picMk id="16" creationId="{653004B0-060C-06C5-17E9-F210A5DD32B9}"/>
          </ac:picMkLst>
        </pc:picChg>
        <pc:picChg chg="mod">
          <ac:chgData name="Paola Yadira Gibaja Cusi" userId="S::paola.gibaja@estela.com::f3575662-87c4-4041-911f-3ffe81db7be9" providerId="AD" clId="Web-{E1E599B7-E507-D9F6-E938-0AC006AAEE3D}" dt="2024-07-12T00:01:40.947" v="114"/>
          <ac:picMkLst>
            <pc:docMk/>
            <pc:sldMk cId="2703481309" sldId="258"/>
            <ac:picMk id="76" creationId="{E46A63F9-4DA8-20DA-2AFB-705C51F303F8}"/>
          </ac:picMkLst>
        </pc:picChg>
      </pc:sldChg>
      <pc:sldChg chg="del">
        <pc:chgData name="Paola Yadira Gibaja Cusi" userId="S::paola.gibaja@estela.com::f3575662-87c4-4041-911f-3ffe81db7be9" providerId="AD" clId="Web-{E1E599B7-E507-D9F6-E938-0AC006AAEE3D}" dt="2024-07-12T00:06:15.440" v="135"/>
        <pc:sldMkLst>
          <pc:docMk/>
          <pc:sldMk cId="4121665747" sldId="265"/>
        </pc:sldMkLst>
      </pc:sldChg>
      <pc:sldChg chg="modSp">
        <pc:chgData name="Paola Yadira Gibaja Cusi" userId="S::paola.gibaja@estela.com::f3575662-87c4-4041-911f-3ffe81db7be9" providerId="AD" clId="Web-{E1E599B7-E507-D9F6-E938-0AC006AAEE3D}" dt="2024-07-11T23:56:52.623" v="16" actId="1076"/>
        <pc:sldMkLst>
          <pc:docMk/>
          <pc:sldMk cId="865582874" sldId="285"/>
        </pc:sldMkLst>
        <pc:spChg chg="mod">
          <ac:chgData name="Paola Yadira Gibaja Cusi" userId="S::paola.gibaja@estela.com::f3575662-87c4-4041-911f-3ffe81db7be9" providerId="AD" clId="Web-{E1E599B7-E507-D9F6-E938-0AC006AAEE3D}" dt="2024-07-11T23:56:52.623" v="16" actId="1076"/>
          <ac:spMkLst>
            <pc:docMk/>
            <pc:sldMk cId="865582874" sldId="285"/>
            <ac:spMk id="7" creationId="{732260A8-59B7-1933-1797-CB7E2B56586D}"/>
          </ac:spMkLst>
        </pc:spChg>
      </pc:sldChg>
      <pc:sldChg chg="modSp">
        <pc:chgData name="Paola Yadira Gibaja Cusi" userId="S::paola.gibaja@estela.com::f3575662-87c4-4041-911f-3ffe81db7be9" providerId="AD" clId="Web-{E1E599B7-E507-D9F6-E938-0AC006AAEE3D}" dt="2024-07-12T00:00:45.070" v="112" actId="1076"/>
        <pc:sldMkLst>
          <pc:docMk/>
          <pc:sldMk cId="1435271222" sldId="302"/>
        </pc:sldMkLst>
        <pc:spChg chg="mod">
          <ac:chgData name="Paola Yadira Gibaja Cusi" userId="S::paola.gibaja@estela.com::f3575662-87c4-4041-911f-3ffe81db7be9" providerId="AD" clId="Web-{E1E599B7-E507-D9F6-E938-0AC006AAEE3D}" dt="2024-07-11T23:58:47.973" v="71" actId="1076"/>
          <ac:spMkLst>
            <pc:docMk/>
            <pc:sldMk cId="1435271222" sldId="302"/>
            <ac:spMk id="2" creationId="{1CEFBB6E-4FA8-1DF4-5542-69F234DFF4E6}"/>
          </ac:spMkLst>
        </pc:spChg>
        <pc:spChg chg="mod">
          <ac:chgData name="Paola Yadira Gibaja Cusi" userId="S::paola.gibaja@estela.com::f3575662-87c4-4041-911f-3ffe81db7be9" providerId="AD" clId="Web-{E1E599B7-E507-D9F6-E938-0AC006AAEE3D}" dt="2024-07-11T23:58:47.957" v="70" actId="1076"/>
          <ac:spMkLst>
            <pc:docMk/>
            <pc:sldMk cId="1435271222" sldId="302"/>
            <ac:spMk id="4" creationId="{709FBEF0-95FC-FFFC-E8A2-179801EC05BD}"/>
          </ac:spMkLst>
        </pc:spChg>
        <pc:spChg chg="mod">
          <ac:chgData name="Paola Yadira Gibaja Cusi" userId="S::paola.gibaja@estela.com::f3575662-87c4-4041-911f-3ffe81db7be9" providerId="AD" clId="Web-{E1E599B7-E507-D9F6-E938-0AC006AAEE3D}" dt="2024-07-11T23:59:56.475" v="90"/>
          <ac:spMkLst>
            <pc:docMk/>
            <pc:sldMk cId="1435271222" sldId="302"/>
            <ac:spMk id="9" creationId="{B18F3B0C-97FF-A8A4-28D5-22EAAA067CF6}"/>
          </ac:spMkLst>
        </pc:spChg>
        <pc:spChg chg="mod">
          <ac:chgData name="Paola Yadira Gibaja Cusi" userId="S::paola.gibaja@estela.com::f3575662-87c4-4041-911f-3ffe81db7be9" providerId="AD" clId="Web-{E1E599B7-E507-D9F6-E938-0AC006AAEE3D}" dt="2024-07-11T23:59:56.475" v="91"/>
          <ac:spMkLst>
            <pc:docMk/>
            <pc:sldMk cId="1435271222" sldId="302"/>
            <ac:spMk id="10" creationId="{E6A16913-34F6-2A5A-747B-FA95CFB85FED}"/>
          </ac:spMkLst>
        </pc:spChg>
        <pc:spChg chg="mod">
          <ac:chgData name="Paola Yadira Gibaja Cusi" userId="S::paola.gibaja@estela.com::f3575662-87c4-4041-911f-3ffe81db7be9" providerId="AD" clId="Web-{E1E599B7-E507-D9F6-E938-0AC006AAEE3D}" dt="2024-07-11T23:59:56.522" v="92"/>
          <ac:spMkLst>
            <pc:docMk/>
            <pc:sldMk cId="1435271222" sldId="302"/>
            <ac:spMk id="11" creationId="{B491E575-61D5-F0F0-3578-ACCB7F12EE5B}"/>
          </ac:spMkLst>
        </pc:spChg>
        <pc:spChg chg="mod">
          <ac:chgData name="Paola Yadira Gibaja Cusi" userId="S::paola.gibaja@estela.com::f3575662-87c4-4041-911f-3ffe81db7be9" providerId="AD" clId="Web-{E1E599B7-E507-D9F6-E938-0AC006AAEE3D}" dt="2024-07-11T23:58:47.926" v="69" actId="1076"/>
          <ac:spMkLst>
            <pc:docMk/>
            <pc:sldMk cId="1435271222" sldId="302"/>
            <ac:spMk id="13" creationId="{3F48B3F4-0546-CD7D-4C00-BF9E360C18D3}"/>
          </ac:spMkLst>
        </pc:spChg>
        <pc:spChg chg="mod">
          <ac:chgData name="Paola Yadira Gibaja Cusi" userId="S::paola.gibaja@estela.com::f3575662-87c4-4041-911f-3ffe81db7be9" providerId="AD" clId="Web-{E1E599B7-E507-D9F6-E938-0AC006AAEE3D}" dt="2024-07-12T00:00:00.397" v="93"/>
          <ac:spMkLst>
            <pc:docMk/>
            <pc:sldMk cId="1435271222" sldId="302"/>
            <ac:spMk id="3188" creationId="{BB30E80D-37D4-2931-EA29-0FA1ABF8685B}"/>
          </ac:spMkLst>
        </pc:spChg>
        <pc:spChg chg="mod">
          <ac:chgData name="Paola Yadira Gibaja Cusi" userId="S::paola.gibaja@estela.com::f3575662-87c4-4041-911f-3ffe81db7be9" providerId="AD" clId="Web-{E1E599B7-E507-D9F6-E938-0AC006AAEE3D}" dt="2024-07-11T23:58:48.035" v="73" actId="1076"/>
          <ac:spMkLst>
            <pc:docMk/>
            <pc:sldMk cId="1435271222" sldId="302"/>
            <ac:spMk id="3189" creationId="{0A2AEE09-7F8C-19A4-57BC-62DB0E894F2A}"/>
          </ac:spMkLst>
        </pc:spChg>
        <pc:spChg chg="mod">
          <ac:chgData name="Paola Yadira Gibaja Cusi" userId="S::paola.gibaja@estela.com::f3575662-87c4-4041-911f-3ffe81db7be9" providerId="AD" clId="Web-{E1E599B7-E507-D9F6-E938-0AC006AAEE3D}" dt="2024-07-11T23:58:48.067" v="74" actId="1076"/>
          <ac:spMkLst>
            <pc:docMk/>
            <pc:sldMk cId="1435271222" sldId="302"/>
            <ac:spMk id="3190" creationId="{E0EDFE65-B917-3951-325F-0B5D3FB2A578}"/>
          </ac:spMkLst>
        </pc:spChg>
        <pc:grpChg chg="mod">
          <ac:chgData name="Paola Yadira Gibaja Cusi" userId="S::paola.gibaja@estela.com::f3575662-87c4-4041-911f-3ffe81db7be9" providerId="AD" clId="Web-{E1E599B7-E507-D9F6-E938-0AC006AAEE3D}" dt="2024-07-11T23:58:48.114" v="75" actId="1076"/>
          <ac:grpSpMkLst>
            <pc:docMk/>
            <pc:sldMk cId="1435271222" sldId="302"/>
            <ac:grpSpMk id="3136" creationId="{F79694CD-750D-299B-3945-93098AF0A8B9}"/>
          </ac:grpSpMkLst>
        </pc:grpChg>
        <pc:grpChg chg="mod">
          <ac:chgData name="Paola Yadira Gibaja Cusi" userId="S::paola.gibaja@estela.com::f3575662-87c4-4041-911f-3ffe81db7be9" providerId="AD" clId="Web-{E1E599B7-E507-D9F6-E938-0AC006AAEE3D}" dt="2024-07-11T23:58:48.176" v="76" actId="1076"/>
          <ac:grpSpMkLst>
            <pc:docMk/>
            <pc:sldMk cId="1435271222" sldId="302"/>
            <ac:grpSpMk id="3141" creationId="{59D17F1B-B3F7-5596-C056-8CF5C6BF7F39}"/>
          </ac:grpSpMkLst>
        </pc:grpChg>
        <pc:grpChg chg="mod">
          <ac:chgData name="Paola Yadira Gibaja Cusi" userId="S::paola.gibaja@estela.com::f3575662-87c4-4041-911f-3ffe81db7be9" providerId="AD" clId="Web-{E1E599B7-E507-D9F6-E938-0AC006AAEE3D}" dt="2024-07-11T23:58:48.207" v="77" actId="1076"/>
          <ac:grpSpMkLst>
            <pc:docMk/>
            <pc:sldMk cId="1435271222" sldId="302"/>
            <ac:grpSpMk id="3144" creationId="{D7872691-F107-5A24-1E8B-93BDBD148ADA}"/>
          </ac:grpSpMkLst>
        </pc:grpChg>
        <pc:picChg chg="mod">
          <ac:chgData name="Paola Yadira Gibaja Cusi" userId="S::paola.gibaja@estela.com::f3575662-87c4-4041-911f-3ffe81db7be9" providerId="AD" clId="Web-{E1E599B7-E507-D9F6-E938-0AC006AAEE3D}" dt="2024-07-11T23:59:11.489" v="80" actId="1076"/>
          <ac:picMkLst>
            <pc:docMk/>
            <pc:sldMk cId="1435271222" sldId="302"/>
            <ac:picMk id="5" creationId="{794632C7-2F3F-514C-D4AE-CF153F5E72F4}"/>
          </ac:picMkLst>
        </pc:picChg>
        <pc:picChg chg="mod">
          <ac:chgData name="Paola Yadira Gibaja Cusi" userId="S::paola.gibaja@estela.com::f3575662-87c4-4041-911f-3ffe81db7be9" providerId="AD" clId="Web-{E1E599B7-E507-D9F6-E938-0AC006AAEE3D}" dt="2024-07-12T00:00:45.039" v="111" actId="1076"/>
          <ac:picMkLst>
            <pc:docMk/>
            <pc:sldMk cId="1435271222" sldId="302"/>
            <ac:picMk id="1028" creationId="{0BABCFF6-85C2-F1C7-D3EE-B31CC7A50BEA}"/>
          </ac:picMkLst>
        </pc:picChg>
        <pc:picChg chg="mod">
          <ac:chgData name="Paola Yadira Gibaja Cusi" userId="S::paola.gibaja@estela.com::f3575662-87c4-4041-911f-3ffe81db7be9" providerId="AD" clId="Web-{E1E599B7-E507-D9F6-E938-0AC006AAEE3D}" dt="2024-07-12T00:00:44.992" v="110" actId="1076"/>
          <ac:picMkLst>
            <pc:docMk/>
            <pc:sldMk cId="1435271222" sldId="302"/>
            <ac:picMk id="3186" creationId="{463A78EE-A887-DAA5-4E80-060C7613F49D}"/>
          </ac:picMkLst>
        </pc:picChg>
        <pc:cxnChg chg="mod">
          <ac:chgData name="Paola Yadira Gibaja Cusi" userId="S::paola.gibaja@estela.com::f3575662-87c4-4041-911f-3ffe81db7be9" providerId="AD" clId="Web-{E1E599B7-E507-D9F6-E938-0AC006AAEE3D}" dt="2024-07-12T00:00:45.070" v="112" actId="1076"/>
          <ac:cxnSpMkLst>
            <pc:docMk/>
            <pc:sldMk cId="1435271222" sldId="302"/>
            <ac:cxnSpMk id="3143" creationId="{5800924F-EFF9-FC15-2FD9-BD3AB30F4CD9}"/>
          </ac:cxnSpMkLst>
        </pc:cxnChg>
      </pc:sldChg>
      <pc:sldChg chg="del">
        <pc:chgData name="Paola Yadira Gibaja Cusi" userId="S::paola.gibaja@estela.com::f3575662-87c4-4041-911f-3ffe81db7be9" providerId="AD" clId="Web-{E1E599B7-E507-D9F6-E938-0AC006AAEE3D}" dt="2024-07-12T00:06:16.659" v="136"/>
        <pc:sldMkLst>
          <pc:docMk/>
          <pc:sldMk cId="3320601702" sldId="331"/>
        </pc:sldMkLst>
      </pc:sldChg>
      <pc:sldChg chg="modSp">
        <pc:chgData name="Paola Yadira Gibaja Cusi" userId="S::paola.gibaja@estela.com::f3575662-87c4-4041-911f-3ffe81db7be9" providerId="AD" clId="Web-{E1E599B7-E507-D9F6-E938-0AC006AAEE3D}" dt="2024-07-12T00:07:53.318" v="148" actId="1076"/>
        <pc:sldMkLst>
          <pc:docMk/>
          <pc:sldMk cId="1820933616" sldId="332"/>
        </pc:sldMkLst>
        <pc:spChg chg="mod">
          <ac:chgData name="Paola Yadira Gibaja Cusi" userId="S::paola.gibaja@estela.com::f3575662-87c4-4041-911f-3ffe81db7be9" providerId="AD" clId="Web-{E1E599B7-E507-D9F6-E938-0AC006AAEE3D}" dt="2024-07-12T00:07:53.287" v="146" actId="1076"/>
          <ac:spMkLst>
            <pc:docMk/>
            <pc:sldMk cId="1820933616" sldId="332"/>
            <ac:spMk id="6" creationId="{595D3C3E-CA5E-BBFA-4A08-CBCD77014E7B}"/>
          </ac:spMkLst>
        </pc:spChg>
        <pc:grpChg chg="mod">
          <ac:chgData name="Paola Yadira Gibaja Cusi" userId="S::paola.gibaja@estela.com::f3575662-87c4-4041-911f-3ffe81db7be9" providerId="AD" clId="Web-{E1E599B7-E507-D9F6-E938-0AC006AAEE3D}" dt="2024-07-12T00:07:53.302" v="147" actId="1076"/>
          <ac:grpSpMkLst>
            <pc:docMk/>
            <pc:sldMk cId="1820933616" sldId="332"/>
            <ac:grpSpMk id="11" creationId="{7DF60E5C-7D5E-FEC7-C740-DF5DBAA0519D}"/>
          </ac:grpSpMkLst>
        </pc:grpChg>
        <pc:picChg chg="mod">
          <ac:chgData name="Paola Yadira Gibaja Cusi" userId="S::paola.gibaja@estela.com::f3575662-87c4-4041-911f-3ffe81db7be9" providerId="AD" clId="Web-{E1E599B7-E507-D9F6-E938-0AC006AAEE3D}" dt="2024-07-12T00:07:53.318" v="148" actId="1076"/>
          <ac:picMkLst>
            <pc:docMk/>
            <pc:sldMk cId="1820933616" sldId="332"/>
            <ac:picMk id="9" creationId="{1EB2DB1D-E1EE-1A2F-7B20-9FE537EB569D}"/>
          </ac:picMkLst>
        </pc:picChg>
      </pc:sldChg>
      <pc:sldChg chg="modSp">
        <pc:chgData name="Paola Yadira Gibaja Cusi" userId="S::paola.gibaja@estela.com::f3575662-87c4-4041-911f-3ffe81db7be9" providerId="AD" clId="Web-{E1E599B7-E507-D9F6-E938-0AC006AAEE3D}" dt="2024-07-11T23:56:06.559" v="9"/>
        <pc:sldMkLst>
          <pc:docMk/>
          <pc:sldMk cId="2156035419" sldId="345"/>
        </pc:sldMkLst>
        <pc:spChg chg="mod">
          <ac:chgData name="Paola Yadira Gibaja Cusi" userId="S::paola.gibaja@estela.com::f3575662-87c4-4041-911f-3ffe81db7be9" providerId="AD" clId="Web-{E1E599B7-E507-D9F6-E938-0AC006AAEE3D}" dt="2024-07-11T23:55:52.386" v="7"/>
          <ac:spMkLst>
            <pc:docMk/>
            <pc:sldMk cId="2156035419" sldId="345"/>
            <ac:spMk id="3" creationId="{8226D5CA-760B-E190-FD03-C41BB6789716}"/>
          </ac:spMkLst>
        </pc:spChg>
        <pc:spChg chg="mod">
          <ac:chgData name="Paola Yadira Gibaja Cusi" userId="S::paola.gibaja@estela.com::f3575662-87c4-4041-911f-3ffe81db7be9" providerId="AD" clId="Web-{E1E599B7-E507-D9F6-E938-0AC006AAEE3D}" dt="2024-07-11T23:56:06.559" v="9"/>
          <ac:spMkLst>
            <pc:docMk/>
            <pc:sldMk cId="2156035419" sldId="345"/>
            <ac:spMk id="7" creationId="{C93D7EAB-7C8A-CC06-C8BB-3EFD13D78EED}"/>
          </ac:spMkLst>
        </pc:spChg>
        <pc:spChg chg="mod">
          <ac:chgData name="Paola Yadira Gibaja Cusi" userId="S::paola.gibaja@estela.com::f3575662-87c4-4041-911f-3ffe81db7be9" providerId="AD" clId="Web-{E1E599B7-E507-D9F6-E938-0AC006AAEE3D}" dt="2024-07-11T23:55:18.026" v="1"/>
          <ac:spMkLst>
            <pc:docMk/>
            <pc:sldMk cId="2156035419" sldId="345"/>
            <ac:spMk id="14" creationId="{3E85C742-F868-8E46-5646-6E7EBECE9218}"/>
          </ac:spMkLst>
        </pc:spChg>
        <pc:spChg chg="mod">
          <ac:chgData name="Paola Yadira Gibaja Cusi" userId="S::paola.gibaja@estela.com::f3575662-87c4-4041-911f-3ffe81db7be9" providerId="AD" clId="Web-{E1E599B7-E507-D9F6-E938-0AC006AAEE3D}" dt="2024-07-11T23:55:44.308" v="5"/>
          <ac:spMkLst>
            <pc:docMk/>
            <pc:sldMk cId="2156035419" sldId="345"/>
            <ac:spMk id="20" creationId="{BF6D649E-6013-BA6F-EB5D-28A465DEE4D2}"/>
          </ac:spMkLst>
        </pc:spChg>
        <pc:spChg chg="mod">
          <ac:chgData name="Paola Yadira Gibaja Cusi" userId="S::paola.gibaja@estela.com::f3575662-87c4-4041-911f-3ffe81db7be9" providerId="AD" clId="Web-{E1E599B7-E507-D9F6-E938-0AC006AAEE3D}" dt="2024-07-11T23:55:36.870" v="3"/>
          <ac:spMkLst>
            <pc:docMk/>
            <pc:sldMk cId="2156035419" sldId="345"/>
            <ac:spMk id="56" creationId="{362D49A6-8D9D-6A7C-9059-653927E4848A}"/>
          </ac:spMkLst>
        </pc:spChg>
      </pc:sldChg>
      <pc:sldChg chg="addSp delSp modSp">
        <pc:chgData name="Paola Yadira Gibaja Cusi" userId="S::paola.gibaja@estela.com::f3575662-87c4-4041-911f-3ffe81db7be9" providerId="AD" clId="Web-{E1E599B7-E507-D9F6-E938-0AC006AAEE3D}" dt="2024-07-11T23:58:13.644" v="46" actId="1076"/>
        <pc:sldMkLst>
          <pc:docMk/>
          <pc:sldMk cId="1363670143" sldId="348"/>
        </pc:sldMkLst>
        <pc:spChg chg="mod">
          <ac:chgData name="Paola Yadira Gibaja Cusi" userId="S::paola.gibaja@estela.com::f3575662-87c4-4041-911f-3ffe81db7be9" providerId="AD" clId="Web-{E1E599B7-E507-D9F6-E938-0AC006AAEE3D}" dt="2024-07-11T23:57:31.186" v="33" actId="1076"/>
          <ac:spMkLst>
            <pc:docMk/>
            <pc:sldMk cId="1363670143" sldId="348"/>
            <ac:spMk id="3" creationId="{B62BFBBC-7099-A9CF-BA51-9385F549AE5F}"/>
          </ac:spMkLst>
        </pc:spChg>
        <pc:spChg chg="mod">
          <ac:chgData name="Paola Yadira Gibaja Cusi" userId="S::paola.gibaja@estela.com::f3575662-87c4-4041-911f-3ffe81db7be9" providerId="AD" clId="Web-{E1E599B7-E507-D9F6-E938-0AC006AAEE3D}" dt="2024-07-11T23:57:31.280" v="34" actId="1076"/>
          <ac:spMkLst>
            <pc:docMk/>
            <pc:sldMk cId="1363670143" sldId="348"/>
            <ac:spMk id="6" creationId="{F3B084B8-B32B-3BDB-E8F4-5F14BF9374E8}"/>
          </ac:spMkLst>
        </pc:spChg>
        <pc:spChg chg="mod">
          <ac:chgData name="Paola Yadira Gibaja Cusi" userId="S::paola.gibaja@estela.com::f3575662-87c4-4041-911f-3ffe81db7be9" providerId="AD" clId="Web-{E1E599B7-E507-D9F6-E938-0AC006AAEE3D}" dt="2024-07-11T23:57:31.374" v="35" actId="1076"/>
          <ac:spMkLst>
            <pc:docMk/>
            <pc:sldMk cId="1363670143" sldId="348"/>
            <ac:spMk id="8" creationId="{AFD47192-60B5-FF36-75AD-7BDEE68E8B09}"/>
          </ac:spMkLst>
        </pc:spChg>
        <pc:spChg chg="mod">
          <ac:chgData name="Paola Yadira Gibaja Cusi" userId="S::paola.gibaja@estela.com::f3575662-87c4-4041-911f-3ffe81db7be9" providerId="AD" clId="Web-{E1E599B7-E507-D9F6-E938-0AC006AAEE3D}" dt="2024-07-11T23:57:31.499" v="36" actId="1076"/>
          <ac:spMkLst>
            <pc:docMk/>
            <pc:sldMk cId="1363670143" sldId="348"/>
            <ac:spMk id="12" creationId="{5477DBF0-FF49-5F17-AE7F-A0CD24C0636F}"/>
          </ac:spMkLst>
        </pc:spChg>
        <pc:spChg chg="mod">
          <ac:chgData name="Paola Yadira Gibaja Cusi" userId="S::paola.gibaja@estela.com::f3575662-87c4-4041-911f-3ffe81db7be9" providerId="AD" clId="Web-{E1E599B7-E507-D9F6-E938-0AC006AAEE3D}" dt="2024-07-11T23:57:31.593" v="37" actId="1076"/>
          <ac:spMkLst>
            <pc:docMk/>
            <pc:sldMk cId="1363670143" sldId="348"/>
            <ac:spMk id="14" creationId="{29419BE9-06C3-03C0-BEA5-6FEA5F996EC5}"/>
          </ac:spMkLst>
        </pc:spChg>
        <pc:spChg chg="mod">
          <ac:chgData name="Paola Yadira Gibaja Cusi" userId="S::paola.gibaja@estela.com::f3575662-87c4-4041-911f-3ffe81db7be9" providerId="AD" clId="Web-{E1E599B7-E507-D9F6-E938-0AC006AAEE3D}" dt="2024-07-11T23:57:31.702" v="38" actId="1076"/>
          <ac:spMkLst>
            <pc:docMk/>
            <pc:sldMk cId="1363670143" sldId="348"/>
            <ac:spMk id="29" creationId="{D5385FE1-D986-00A0-B321-B2F1BC60436B}"/>
          </ac:spMkLst>
        </pc:spChg>
        <pc:spChg chg="mod">
          <ac:chgData name="Paola Yadira Gibaja Cusi" userId="S::paola.gibaja@estela.com::f3575662-87c4-4041-911f-3ffe81db7be9" providerId="AD" clId="Web-{E1E599B7-E507-D9F6-E938-0AC006AAEE3D}" dt="2024-07-11T23:57:31.796" v="39" actId="1076"/>
          <ac:spMkLst>
            <pc:docMk/>
            <pc:sldMk cId="1363670143" sldId="348"/>
            <ac:spMk id="30" creationId="{7A15B299-4C25-29B3-C169-14003CFAAB32}"/>
          </ac:spMkLst>
        </pc:spChg>
        <pc:spChg chg="mod">
          <ac:chgData name="Paola Yadira Gibaja Cusi" userId="S::paola.gibaja@estela.com::f3575662-87c4-4041-911f-3ffe81db7be9" providerId="AD" clId="Web-{E1E599B7-E507-D9F6-E938-0AC006AAEE3D}" dt="2024-07-11T23:57:31.905" v="40" actId="1076"/>
          <ac:spMkLst>
            <pc:docMk/>
            <pc:sldMk cId="1363670143" sldId="348"/>
            <ac:spMk id="31" creationId="{1FBC9678-B665-23C6-3424-00DEC1C34BBC}"/>
          </ac:spMkLst>
        </pc:spChg>
        <pc:spChg chg="mod">
          <ac:chgData name="Paola Yadira Gibaja Cusi" userId="S::paola.gibaja@estela.com::f3575662-87c4-4041-911f-3ffe81db7be9" providerId="AD" clId="Web-{E1E599B7-E507-D9F6-E938-0AC006AAEE3D}" dt="2024-07-11T23:57:30.764" v="29" actId="1076"/>
          <ac:spMkLst>
            <pc:docMk/>
            <pc:sldMk cId="1363670143" sldId="348"/>
            <ac:spMk id="32" creationId="{B6A204D5-2EC1-3979-2DF2-C5C9541685DC}"/>
          </ac:spMkLst>
        </pc:spChg>
        <pc:spChg chg="mod">
          <ac:chgData name="Paola Yadira Gibaja Cusi" userId="S::paola.gibaja@estela.com::f3575662-87c4-4041-911f-3ffe81db7be9" providerId="AD" clId="Web-{E1E599B7-E507-D9F6-E938-0AC006AAEE3D}" dt="2024-07-11T23:57:30.858" v="30" actId="1076"/>
          <ac:spMkLst>
            <pc:docMk/>
            <pc:sldMk cId="1363670143" sldId="348"/>
            <ac:spMk id="33" creationId="{CD711D0F-017A-A3E7-72E8-22CE0074D074}"/>
          </ac:spMkLst>
        </pc:spChg>
        <pc:spChg chg="mod">
          <ac:chgData name="Paola Yadira Gibaja Cusi" userId="S::paola.gibaja@estela.com::f3575662-87c4-4041-911f-3ffe81db7be9" providerId="AD" clId="Web-{E1E599B7-E507-D9F6-E938-0AC006AAEE3D}" dt="2024-07-11T23:57:30.968" v="31" actId="1076"/>
          <ac:spMkLst>
            <pc:docMk/>
            <pc:sldMk cId="1363670143" sldId="348"/>
            <ac:spMk id="34" creationId="{CEDD0450-2B19-24D7-9786-E7FD67D3ADE2}"/>
          </ac:spMkLst>
        </pc:spChg>
        <pc:spChg chg="mod">
          <ac:chgData name="Paola Yadira Gibaja Cusi" userId="S::paola.gibaja@estela.com::f3575662-87c4-4041-911f-3ffe81db7be9" providerId="AD" clId="Web-{E1E599B7-E507-D9F6-E938-0AC006AAEE3D}" dt="2024-07-11T23:57:31.077" v="32" actId="1076"/>
          <ac:spMkLst>
            <pc:docMk/>
            <pc:sldMk cId="1363670143" sldId="348"/>
            <ac:spMk id="35" creationId="{CDDF7741-D6C6-7DAD-9D26-F02A4BD0E969}"/>
          </ac:spMkLst>
        </pc:spChg>
        <pc:picChg chg="add del mod">
          <ac:chgData name="Paola Yadira Gibaja Cusi" userId="S::paola.gibaja@estela.com::f3575662-87c4-4041-911f-3ffe81db7be9" providerId="AD" clId="Web-{E1E599B7-E507-D9F6-E938-0AC006AAEE3D}" dt="2024-07-11T23:58:13.644" v="46" actId="1076"/>
          <ac:picMkLst>
            <pc:docMk/>
            <pc:sldMk cId="1363670143" sldId="348"/>
            <ac:picMk id="5" creationId="{A3A73314-34E2-F9A1-E3A8-6DC7ADA1BCF0}"/>
          </ac:picMkLst>
        </pc:picChg>
      </pc:sldChg>
    </pc:docChg>
  </pc:docChgLst>
  <pc:docChgLst>
    <pc:chgData name="Paola Yadira Gibaja Cusi" userId="S::paola.gibaja@estela.com::f3575662-87c4-4041-911f-3ffe81db7be9" providerId="AD" clId="Web-{FE94440D-B27F-A079-AE6D-85F308BB106E}"/>
    <pc:docChg chg="addSld delSld">
      <pc:chgData name="Paola Yadira Gibaja Cusi" userId="S::paola.gibaja@estela.com::f3575662-87c4-4041-911f-3ffe81db7be9" providerId="AD" clId="Web-{FE94440D-B27F-A079-AE6D-85F308BB106E}" dt="2024-08-02T00:55:40.503" v="1"/>
      <pc:docMkLst>
        <pc:docMk/>
      </pc:docMkLst>
      <pc:sldChg chg="del">
        <pc:chgData name="Paola Yadira Gibaja Cusi" userId="S::paola.gibaja@estela.com::f3575662-87c4-4041-911f-3ffe81db7be9" providerId="AD" clId="Web-{FE94440D-B27F-A079-AE6D-85F308BB106E}" dt="2024-08-02T00:55:40.503" v="1"/>
        <pc:sldMkLst>
          <pc:docMk/>
          <pc:sldMk cId="1548803772" sldId="309"/>
        </pc:sldMkLst>
      </pc:sldChg>
      <pc:sldChg chg="add">
        <pc:chgData name="Paola Yadira Gibaja Cusi" userId="S::paola.gibaja@estela.com::f3575662-87c4-4041-911f-3ffe81db7be9" providerId="AD" clId="Web-{FE94440D-B27F-A079-AE6D-85F308BB106E}" dt="2024-08-02T00:55:22.237" v="0"/>
        <pc:sldMkLst>
          <pc:docMk/>
          <pc:sldMk cId="3828637782" sldId="352"/>
        </pc:sldMkLst>
      </pc:sldChg>
      <pc:sldMasterChg chg="addSldLayout">
        <pc:chgData name="Paola Yadira Gibaja Cusi" userId="S::paola.gibaja@estela.com::f3575662-87c4-4041-911f-3ffe81db7be9" providerId="AD" clId="Web-{FE94440D-B27F-A079-AE6D-85F308BB106E}" dt="2024-08-02T00:55:22.237" v="0"/>
        <pc:sldMasterMkLst>
          <pc:docMk/>
          <pc:sldMasterMk cId="2933118997" sldId="2147483648"/>
        </pc:sldMasterMkLst>
        <pc:sldLayoutChg chg="add">
          <pc:chgData name="Paola Yadira Gibaja Cusi" userId="S::paola.gibaja@estela.com::f3575662-87c4-4041-911f-3ffe81db7be9" providerId="AD" clId="Web-{FE94440D-B27F-A079-AE6D-85F308BB106E}" dt="2024-08-02T00:55:22.237" v="0"/>
          <pc:sldLayoutMkLst>
            <pc:docMk/>
            <pc:sldMasterMk cId="2933118997" sldId="2147483648"/>
            <pc:sldLayoutMk cId="3512158225" sldId="2147483680"/>
          </pc:sldLayoutMkLst>
        </pc:sldLayoutChg>
        <pc:sldLayoutChg chg="add">
          <pc:chgData name="Paola Yadira Gibaja Cusi" userId="S::paola.gibaja@estela.com::f3575662-87c4-4041-911f-3ffe81db7be9" providerId="AD" clId="Web-{FE94440D-B27F-A079-AE6D-85F308BB106E}" dt="2024-08-02T00:55:22.237" v="0"/>
          <pc:sldLayoutMkLst>
            <pc:docMk/>
            <pc:sldMasterMk cId="2933118997" sldId="2147483648"/>
            <pc:sldLayoutMk cId="3630320934" sldId="2147483681"/>
          </pc:sldLayoutMkLst>
        </pc:sldLayoutChg>
      </pc:sldMasterChg>
    </pc:docChg>
  </pc:docChgLst>
  <pc:docChgLst>
    <pc:chgData name="Paola Yadira Gibaja Cusi" userId="S::paola.gibaja@estela.com::f3575662-87c4-4041-911f-3ffe81db7be9" providerId="AD" clId="Web-{2BFB6919-985B-86FE-C297-35E05A25D618}"/>
    <pc:docChg chg="modSld">
      <pc:chgData name="Paola Yadira Gibaja Cusi" userId="S::paola.gibaja@estela.com::f3575662-87c4-4041-911f-3ffe81db7be9" providerId="AD" clId="Web-{2BFB6919-985B-86FE-C297-35E05A25D618}" dt="2024-07-12T00:33:30.817" v="0" actId="1076"/>
      <pc:docMkLst>
        <pc:docMk/>
      </pc:docMkLst>
      <pc:sldChg chg="modSp">
        <pc:chgData name="Paola Yadira Gibaja Cusi" userId="S::paola.gibaja@estela.com::f3575662-87c4-4041-911f-3ffe81db7be9" providerId="AD" clId="Web-{2BFB6919-985B-86FE-C297-35E05A25D618}" dt="2024-07-12T00:33:30.817" v="0" actId="1076"/>
        <pc:sldMkLst>
          <pc:docMk/>
          <pc:sldMk cId="2703481309" sldId="258"/>
        </pc:sldMkLst>
        <pc:picChg chg="mod">
          <ac:chgData name="Paola Yadira Gibaja Cusi" userId="S::paola.gibaja@estela.com::f3575662-87c4-4041-911f-3ffe81db7be9" providerId="AD" clId="Web-{2BFB6919-985B-86FE-C297-35E05A25D618}" dt="2024-07-12T00:33:30.817" v="0" actId="1076"/>
          <ac:picMkLst>
            <pc:docMk/>
            <pc:sldMk cId="2703481309" sldId="258"/>
            <ac:picMk id="25" creationId="{D8CC7242-3F91-F237-BCAC-B5CE58D74B0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C9F6B49-349B-46F6-C208-F3C666B22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45588556-67B0-595A-E569-6BBD9D9E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0B669-BCAD-AB48-BA6D-C1557CC6040C}" type="datetimeFigureOut">
              <a:rPr lang="es-CL" smtClean="0"/>
              <a:t>01-08-2024</a:t>
            </a:fld>
            <a:endParaRPr lang="es-CL"/>
          </a:p>
        </p:txBody>
      </p:sp>
      <p:sp>
        <p:nvSpPr>
          <p:cNvPr id="4" name="Marcador de pie de página 3">
            <a:extLst>
              <a:ext uri="{FF2B5EF4-FFF2-40B4-BE49-F238E27FC236}">
                <a16:creationId xmlns:a16="http://schemas.microsoft.com/office/drawing/2014/main" id="{72A47E07-9319-6AFA-F3C9-ABD42C5574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AB104525-5794-564A-295F-11240CE21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2AA07-F5FA-4943-A01A-B71E1449185C}" type="slidenum">
              <a:rPr lang="es-CL" smtClean="0"/>
              <a:t>‹Nº›</a:t>
            </a:fld>
            <a:endParaRPr lang="es-CL"/>
          </a:p>
        </p:txBody>
      </p:sp>
    </p:spTree>
    <p:extLst>
      <p:ext uri="{BB962C8B-B14F-4D97-AF65-F5344CB8AC3E}">
        <p14:creationId xmlns:p14="http://schemas.microsoft.com/office/powerpoint/2010/main" val="1245549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EF29-B15A-0D4C-9BB9-93F255062492}" type="datetimeFigureOut">
              <a:rPr lang="es-CL" smtClean="0"/>
              <a:t>01-08-2024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D8BA-BBDB-8E47-A5A9-D1AD49012A88}" type="slidenum">
              <a:rPr lang="es-CL" smtClean="0"/>
              <a:t>‹Nº›</a:t>
            </a:fld>
            <a:endParaRPr lang="es-CL"/>
          </a:p>
        </p:txBody>
      </p:sp>
    </p:spTree>
    <p:extLst>
      <p:ext uri="{BB962C8B-B14F-4D97-AF65-F5344CB8AC3E}">
        <p14:creationId xmlns:p14="http://schemas.microsoft.com/office/powerpoint/2010/main" val="26341991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a:t>
            </a:fld>
            <a:endParaRPr lang="es-CL"/>
          </a:p>
        </p:txBody>
      </p:sp>
    </p:spTree>
    <p:extLst>
      <p:ext uri="{BB962C8B-B14F-4D97-AF65-F5344CB8AC3E}">
        <p14:creationId xmlns:p14="http://schemas.microsoft.com/office/powerpoint/2010/main" val="92091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89c61cbac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c89c61cbac_0_7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s-ES"/>
              <a:t>PAC (México)= Proveedor Autorizado de Certificación</a:t>
            </a:r>
            <a:endParaRPr/>
          </a:p>
          <a:p>
            <a:pPr marL="457200" marR="0" lvl="0" indent="-228600" algn="l" rtl="0">
              <a:lnSpc>
                <a:spcPct val="100000"/>
              </a:lnSpc>
              <a:spcBef>
                <a:spcPts val="0"/>
              </a:spcBef>
              <a:spcAft>
                <a:spcPts val="0"/>
              </a:spcAft>
              <a:buSzPts val="1400"/>
              <a:buNone/>
            </a:pPr>
            <a:r>
              <a:rPr lang="es-ES"/>
              <a:t>PT (Colombia) = Proveedor Tecnológico</a:t>
            </a:r>
            <a:endParaRPr/>
          </a:p>
          <a:p>
            <a:pPr marL="457200" marR="0" lvl="0" indent="-228600" algn="l" rtl="0">
              <a:lnSpc>
                <a:spcPct val="100000"/>
              </a:lnSpc>
              <a:spcBef>
                <a:spcPts val="0"/>
              </a:spcBef>
              <a:spcAft>
                <a:spcPts val="0"/>
              </a:spcAft>
              <a:buSzPts val="1400"/>
              <a:buNone/>
            </a:pPr>
            <a:r>
              <a:rPr lang="es-ES"/>
              <a:t>PSE (Perú) = </a:t>
            </a:r>
            <a:r>
              <a:rPr lang="es-ES" b="0" i="0">
                <a:solidFill>
                  <a:srgbClr val="212529"/>
                </a:solidFill>
                <a:latin typeface="Poppins"/>
                <a:ea typeface="Poppins"/>
                <a:cs typeface="Poppins"/>
                <a:sym typeface="Poppins"/>
              </a:rPr>
              <a:t>Proveedor de Servicios Electrónicos</a:t>
            </a:r>
            <a:endParaRPr/>
          </a:p>
          <a:p>
            <a:pPr marL="457200" marR="0" lvl="0" indent="-228600" algn="l" rtl="0">
              <a:lnSpc>
                <a:spcPct val="100000"/>
              </a:lnSpc>
              <a:spcBef>
                <a:spcPts val="0"/>
              </a:spcBef>
              <a:spcAft>
                <a:spcPts val="0"/>
              </a:spcAft>
              <a:buClr>
                <a:srgbClr val="000000"/>
              </a:buClr>
              <a:buSzPts val="1400"/>
              <a:buFont typeface="Arial"/>
              <a:buNone/>
            </a:pPr>
            <a:r>
              <a:rPr lang="es-ES" b="0" i="0">
                <a:solidFill>
                  <a:srgbClr val="F86D07"/>
                </a:solidFill>
                <a:latin typeface="Raleway"/>
                <a:ea typeface="Raleway"/>
                <a:cs typeface="Raleway"/>
                <a:sym typeface="Raleway"/>
              </a:rPr>
              <a:t>PAC (Panamá)= Proveedores Autorizados Calificados</a:t>
            </a:r>
            <a:endParaRPr/>
          </a:p>
        </p:txBody>
      </p:sp>
      <p:sp>
        <p:nvSpPr>
          <p:cNvPr id="454" name="Google Shape;454;g2c89c61cbac_0_7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E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89c61cbac_0_1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g2c89c61cbac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2881914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93380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1602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5239426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9954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227858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8423368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63065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08291885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13073312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21903842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205259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1000911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36044981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87633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25557455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68237561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360359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09860941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dirty="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5209818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Portadilla interior sin fotografía">
  <p:cSld name="6_Portadilla interior sin fotografía">
    <p:bg>
      <p:bgPr>
        <a:solidFill>
          <a:schemeClr val="lt1"/>
        </a:solidFill>
        <a:effectLst/>
      </p:bgPr>
    </p:bg>
    <p:spTree>
      <p:nvGrpSpPr>
        <p:cNvPr id="1" name="Shape 288"/>
        <p:cNvGrpSpPr/>
        <p:nvPr/>
      </p:nvGrpSpPr>
      <p:grpSpPr>
        <a:xfrm>
          <a:off x="0" y="0"/>
          <a:ext cx="0" cy="0"/>
          <a:chOff x="0" y="0"/>
          <a:chExt cx="0" cy="0"/>
        </a:xfrm>
      </p:grpSpPr>
      <p:sp>
        <p:nvSpPr>
          <p:cNvPr id="289" name="Google Shape;289;g2c89c61cbac_0_1050"/>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c89c61cbac_0_1050"/>
          <p:cNvSpPr txBox="1">
            <a:spLocks noGrp="1"/>
          </p:cNvSpPr>
          <p:nvPr>
            <p:ph type="body" idx="1"/>
          </p:nvPr>
        </p:nvSpPr>
        <p:spPr>
          <a:xfrm>
            <a:off x="635955" y="742139"/>
            <a:ext cx="4931700" cy="15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1" name="Google Shape;291;g2c89c61cbac_0_1050"/>
          <p:cNvSpPr txBox="1">
            <a:spLocks noGrp="1"/>
          </p:cNvSpPr>
          <p:nvPr>
            <p:ph type="body" idx="2"/>
          </p:nvPr>
        </p:nvSpPr>
        <p:spPr>
          <a:xfrm>
            <a:off x="646257" y="2254356"/>
            <a:ext cx="4931700" cy="2000700"/>
          </a:xfrm>
          <a:prstGeom prst="rect">
            <a:avLst/>
          </a:prstGeom>
          <a:noFill/>
          <a:ln>
            <a:noFill/>
          </a:ln>
        </p:spPr>
        <p:txBody>
          <a:bodyPr spcFirstLastPara="1" wrap="square" lIns="91425" tIns="45700" rIns="91425" bIns="45700" anchor="t" anchorCtr="0">
            <a:noAutofit/>
          </a:bodyPr>
          <a:lstStyle>
            <a:lvl1pPr marL="457200" lvl="0" indent="-228600" algn="l" rtl="0">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2" name="Google Shape;292;g2c89c61cbac_0_1050"/>
          <p:cNvSpPr txBox="1">
            <a:spLocks noGrp="1"/>
          </p:cNvSpPr>
          <p:nvPr>
            <p:ph type="body" idx="3"/>
          </p:nvPr>
        </p:nvSpPr>
        <p:spPr>
          <a:xfrm>
            <a:off x="691786" y="4245247"/>
            <a:ext cx="2978400" cy="40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3" name="Google Shape;293;g2c89c61cbac_0_1050"/>
          <p:cNvSpPr txBox="1">
            <a:spLocks noGrp="1"/>
          </p:cNvSpPr>
          <p:nvPr>
            <p:ph type="body" idx="4"/>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0">
                <a:solidFill>
                  <a:schemeClr val="lt1"/>
                </a:solidFill>
              </a:defRPr>
            </a:lvl1pPr>
            <a:lvl2pPr marL="914400" lvl="1" indent="-228600" algn="l" rtl="0">
              <a:lnSpc>
                <a:spcPct val="90000"/>
              </a:lnSpc>
              <a:spcBef>
                <a:spcPts val="500"/>
              </a:spcBef>
              <a:spcAft>
                <a:spcPts val="0"/>
              </a:spcAft>
              <a:buSzPts val="2400"/>
              <a:buFont typeface="Arial"/>
              <a:buNone/>
              <a:defRPr sz="100">
                <a:solidFill>
                  <a:schemeClr val="lt1"/>
                </a:solidFill>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512158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ítulo y tabla">
  <p:cSld name="16_Título y tabla">
    <p:spTree>
      <p:nvGrpSpPr>
        <p:cNvPr id="1" name="Shape 210"/>
        <p:cNvGrpSpPr/>
        <p:nvPr/>
      </p:nvGrpSpPr>
      <p:grpSpPr>
        <a:xfrm>
          <a:off x="0" y="0"/>
          <a:ext cx="0" cy="0"/>
          <a:chOff x="0" y="0"/>
          <a:chExt cx="0" cy="0"/>
        </a:xfrm>
      </p:grpSpPr>
      <p:sp>
        <p:nvSpPr>
          <p:cNvPr id="211" name="Google Shape;211;p52"/>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2"/>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2"/>
          <p:cNvSpPr txBox="1">
            <a:spLocks noGrp="1"/>
          </p:cNvSpPr>
          <p:nvPr>
            <p:ph type="body" idx="3"/>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03209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22594374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80062132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Portadilla interior sin fotografía">
  <p:cSld name="7_Portadilla interior sin fotografía">
    <p:bg>
      <p:bgPr>
        <a:solidFill>
          <a:schemeClr val="lt1"/>
        </a:solidFill>
        <a:effectLst/>
      </p:bgPr>
    </p:bg>
    <p:spTree>
      <p:nvGrpSpPr>
        <p:cNvPr id="1" name="Shape 253"/>
        <p:cNvGrpSpPr/>
        <p:nvPr/>
      </p:nvGrpSpPr>
      <p:grpSpPr>
        <a:xfrm>
          <a:off x="0" y="0"/>
          <a:ext cx="0" cy="0"/>
          <a:chOff x="0" y="0"/>
          <a:chExt cx="0" cy="0"/>
        </a:xfrm>
      </p:grpSpPr>
      <p:sp>
        <p:nvSpPr>
          <p:cNvPr id="254" name="Google Shape;254;p49"/>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 name="Google Shape;255;p49"/>
          <p:cNvSpPr txBox="1">
            <a:spLocks noGrp="1"/>
          </p:cNvSpPr>
          <p:nvPr>
            <p:ph type="body" idx="1"/>
          </p:nvPr>
        </p:nvSpPr>
        <p:spPr>
          <a:xfrm>
            <a:off x="635955" y="742139"/>
            <a:ext cx="4931751" cy="152131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6" name="Google Shape;256;p49"/>
          <p:cNvSpPr txBox="1">
            <a:spLocks noGrp="1"/>
          </p:cNvSpPr>
          <p:nvPr>
            <p:ph type="body" idx="2"/>
          </p:nvPr>
        </p:nvSpPr>
        <p:spPr>
          <a:xfrm>
            <a:off x="646257" y="2254356"/>
            <a:ext cx="4931751" cy="2000773"/>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7" name="Google Shape;257;p49"/>
          <p:cNvSpPr txBox="1">
            <a:spLocks noGrp="1"/>
          </p:cNvSpPr>
          <p:nvPr>
            <p:ph type="body" idx="3"/>
          </p:nvPr>
        </p:nvSpPr>
        <p:spPr>
          <a:xfrm>
            <a:off x="691786" y="4245247"/>
            <a:ext cx="2978349" cy="4047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8" name="Google Shape;258;p49"/>
          <p:cNvSpPr txBox="1">
            <a:spLocks noGrp="1"/>
          </p:cNvSpPr>
          <p:nvPr>
            <p:ph type="body" idx="4"/>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00">
                <a:solidFill>
                  <a:schemeClr val="lt1"/>
                </a:solidFill>
              </a:defRPr>
            </a:lvl1pPr>
            <a:lvl2pPr marL="914400" lvl="1" indent="-228600" algn="l">
              <a:lnSpc>
                <a:spcPct val="90000"/>
              </a:lnSpc>
              <a:spcBef>
                <a:spcPts val="500"/>
              </a:spcBef>
              <a:spcAft>
                <a:spcPts val="0"/>
              </a:spcAft>
              <a:buSzPts val="2400"/>
              <a:buFont typeface="Arial"/>
              <a:buNone/>
              <a:defRPr sz="100">
                <a:solidFill>
                  <a:schemeClr val="lt1"/>
                </a:solidFill>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688551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04892407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91834587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73111298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411973022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56766005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54882117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85445791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730060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4058749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63758837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45244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9797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04706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52391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4486955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2949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7063673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341312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50726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9817442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9556679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9868815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0232166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3519028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8096511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77771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100212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08329606"/>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16468506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79979449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57657425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4165794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2668345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Portadilla interior sin fotografía">
  <p:cSld name="6_Portadilla interior sin fotografía">
    <p:bg>
      <p:bgPr>
        <a:solidFill>
          <a:schemeClr val="lt1"/>
        </a:solidFill>
        <a:effectLst/>
      </p:bgPr>
    </p:bg>
    <p:spTree>
      <p:nvGrpSpPr>
        <p:cNvPr id="1" name="Shape 288"/>
        <p:cNvGrpSpPr/>
        <p:nvPr/>
      </p:nvGrpSpPr>
      <p:grpSpPr>
        <a:xfrm>
          <a:off x="0" y="0"/>
          <a:ext cx="0" cy="0"/>
          <a:chOff x="0" y="0"/>
          <a:chExt cx="0" cy="0"/>
        </a:xfrm>
      </p:grpSpPr>
      <p:sp>
        <p:nvSpPr>
          <p:cNvPr id="289" name="Google Shape;289;g2c89c61cbac_0_1050"/>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c89c61cbac_0_1050"/>
          <p:cNvSpPr txBox="1">
            <a:spLocks noGrp="1"/>
          </p:cNvSpPr>
          <p:nvPr>
            <p:ph type="body" idx="1"/>
          </p:nvPr>
        </p:nvSpPr>
        <p:spPr>
          <a:xfrm>
            <a:off x="635955" y="742139"/>
            <a:ext cx="4931700" cy="15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1" name="Google Shape;291;g2c89c61cbac_0_1050"/>
          <p:cNvSpPr txBox="1">
            <a:spLocks noGrp="1"/>
          </p:cNvSpPr>
          <p:nvPr>
            <p:ph type="body" idx="2"/>
          </p:nvPr>
        </p:nvSpPr>
        <p:spPr>
          <a:xfrm>
            <a:off x="646257" y="2254356"/>
            <a:ext cx="4931700" cy="2000700"/>
          </a:xfrm>
          <a:prstGeom prst="rect">
            <a:avLst/>
          </a:prstGeom>
          <a:noFill/>
          <a:ln>
            <a:noFill/>
          </a:ln>
        </p:spPr>
        <p:txBody>
          <a:bodyPr spcFirstLastPara="1" wrap="square" lIns="91425" tIns="45700" rIns="91425" bIns="45700" anchor="t" anchorCtr="0">
            <a:noAutofit/>
          </a:bodyPr>
          <a:lstStyle>
            <a:lvl1pPr marL="457200" lvl="0" indent="-228600" algn="l" rtl="0">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2" name="Google Shape;292;g2c89c61cbac_0_1050"/>
          <p:cNvSpPr txBox="1">
            <a:spLocks noGrp="1"/>
          </p:cNvSpPr>
          <p:nvPr>
            <p:ph type="body" idx="3"/>
          </p:nvPr>
        </p:nvSpPr>
        <p:spPr>
          <a:xfrm>
            <a:off x="691786" y="4245247"/>
            <a:ext cx="2978400" cy="40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3" name="Google Shape;293;g2c89c61cbac_0_1050"/>
          <p:cNvSpPr txBox="1">
            <a:spLocks noGrp="1"/>
          </p:cNvSpPr>
          <p:nvPr>
            <p:ph type="body" idx="4"/>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0">
                <a:solidFill>
                  <a:schemeClr val="lt1"/>
                </a:solidFill>
              </a:defRPr>
            </a:lvl1pPr>
            <a:lvl2pPr marL="914400" lvl="1" indent="-228600" algn="l" rtl="0">
              <a:lnSpc>
                <a:spcPct val="90000"/>
              </a:lnSpc>
              <a:spcBef>
                <a:spcPts val="500"/>
              </a:spcBef>
              <a:spcAft>
                <a:spcPts val="0"/>
              </a:spcAft>
              <a:buSzPts val="2400"/>
              <a:buFont typeface="Arial"/>
              <a:buNone/>
              <a:defRPr sz="100">
                <a:solidFill>
                  <a:schemeClr val="lt1"/>
                </a:solidFill>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625193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6_Título y tabla">
  <p:cSld name="16_Título y tabla">
    <p:spTree>
      <p:nvGrpSpPr>
        <p:cNvPr id="1" name="Shape 210"/>
        <p:cNvGrpSpPr/>
        <p:nvPr/>
      </p:nvGrpSpPr>
      <p:grpSpPr>
        <a:xfrm>
          <a:off x="0" y="0"/>
          <a:ext cx="0" cy="0"/>
          <a:chOff x="0" y="0"/>
          <a:chExt cx="0" cy="0"/>
        </a:xfrm>
      </p:grpSpPr>
      <p:sp>
        <p:nvSpPr>
          <p:cNvPr id="211" name="Google Shape;211;p52"/>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2"/>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2"/>
          <p:cNvSpPr txBox="1">
            <a:spLocks noGrp="1"/>
          </p:cNvSpPr>
          <p:nvPr>
            <p:ph type="body" idx="3"/>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74218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35245555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373439173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91113292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212578415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8076469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5173948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51886240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06230617"/>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58303255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41490036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446265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123688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51044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23695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27596472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1670902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50788239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33970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201279038"/>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62446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69533628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048087363"/>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9023803"/>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31024388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91810380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4174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5112422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58102079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1072453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31185560"/>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43643414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806417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5" r:id="rId3"/>
    <p:sldLayoutId id="2147483673" r:id="rId4"/>
    <p:sldLayoutId id="2147483650" r:id="rId5"/>
    <p:sldLayoutId id="2147483670" r:id="rId6"/>
    <p:sldLayoutId id="2147483674" r:id="rId7"/>
    <p:sldLayoutId id="2147483651" r:id="rId8"/>
    <p:sldLayoutId id="2147483672" r:id="rId9"/>
    <p:sldLayoutId id="2147483675" r:id="rId10"/>
    <p:sldLayoutId id="2147483676" r:id="rId11"/>
    <p:sldLayoutId id="2147483653" r:id="rId12"/>
    <p:sldLayoutId id="2147483668" r:id="rId13"/>
    <p:sldLayoutId id="2147483661" r:id="rId14"/>
    <p:sldLayoutId id="2147483667" r:id="rId15"/>
    <p:sldLayoutId id="2147483654" r:id="rId16"/>
    <p:sldLayoutId id="2147483662" r:id="rId17"/>
    <p:sldLayoutId id="2147483663" r:id="rId18"/>
    <p:sldLayoutId id="2147483664" r:id="rId19"/>
    <p:sldLayoutId id="2147483666" r:id="rId20"/>
    <p:sldLayoutId id="2147483656" r:id="rId21"/>
    <p:sldLayoutId id="2147483660" r:id="rId22"/>
    <p:sldLayoutId id="2147483669" r:id="rId23"/>
    <p:sldLayoutId id="2147483655" r:id="rId24"/>
    <p:sldLayoutId id="2147483657" r:id="rId25"/>
    <p:sldLayoutId id="2147483677" r:id="rId26"/>
    <p:sldLayoutId id="2147483678" r:id="rId27"/>
    <p:sldLayoutId id="2147483680" r:id="rId28"/>
    <p:sldLayoutId id="2147483681" r:id="rId29"/>
    <p:sldLayoutId id="2147483832" r:id="rId30"/>
    <p:sldLayoutId id="2147483833"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8552893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3" r:id="rId30"/>
    <p:sldLayoutId id="2147483714" r:id="rId31"/>
    <p:sldLayoutId id="2147483715"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8023369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3.xml"/><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7.png"/><Relationship Id="rId1" Type="http://schemas.openxmlformats.org/officeDocument/2006/relationships/slideLayout" Target="../slideLayouts/slideLayout48.xml"/><Relationship Id="rId5" Type="http://schemas.openxmlformats.org/officeDocument/2006/relationships/image" Target="../media/image126.png"/><Relationship Id="rId4" Type="http://schemas.openxmlformats.org/officeDocument/2006/relationships/image" Target="../media/image1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43.png"/><Relationship Id="rId1" Type="http://schemas.openxmlformats.org/officeDocument/2006/relationships/slideLayout" Target="../slideLayouts/slideLayout37.xml"/><Relationship Id="rId6" Type="http://schemas.openxmlformats.org/officeDocument/2006/relationships/image" Target="../media/image133.png"/><Relationship Id="rId11" Type="http://schemas.openxmlformats.org/officeDocument/2006/relationships/image" Target="../media/image137.jpeg"/><Relationship Id="rId5" Type="http://schemas.openxmlformats.org/officeDocument/2006/relationships/image" Target="../media/image132.png"/><Relationship Id="rId10" Type="http://schemas.openxmlformats.org/officeDocument/2006/relationships/image" Target="../media/image124.png"/><Relationship Id="rId4" Type="http://schemas.openxmlformats.org/officeDocument/2006/relationships/image" Target="../media/image131.png"/><Relationship Id="rId9" Type="http://schemas.openxmlformats.org/officeDocument/2006/relationships/image" Target="../media/image136.png"/></Relationships>
</file>

<file path=ppt/slides/_rels/slide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27.pn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svg"/><Relationship Id="rId2" Type="http://schemas.openxmlformats.org/officeDocument/2006/relationships/image" Target="../media/image22.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48.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9.svg"/><Relationship Id="rId19" Type="http://schemas.openxmlformats.org/officeDocument/2006/relationships/image" Target="../media/image58.svg"/><Relationship Id="rId4" Type="http://schemas.openxmlformats.org/officeDocument/2006/relationships/image" Target="../media/image17.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4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png"/><Relationship Id="rId42" Type="http://schemas.openxmlformats.org/officeDocument/2006/relationships/image" Target="../media/image103.png"/><Relationship Id="rId47" Type="http://schemas.openxmlformats.org/officeDocument/2006/relationships/image" Target="../media/image108.png"/><Relationship Id="rId50" Type="http://schemas.openxmlformats.org/officeDocument/2006/relationships/image" Target="../media/image111.png"/><Relationship Id="rId55" Type="http://schemas.openxmlformats.org/officeDocument/2006/relationships/image" Target="../media/image116.emf"/><Relationship Id="rId7" Type="http://schemas.openxmlformats.org/officeDocument/2006/relationships/image" Target="../media/image69.png"/><Relationship Id="rId2" Type="http://schemas.openxmlformats.org/officeDocument/2006/relationships/image" Target="../media/image65.png"/><Relationship Id="rId16" Type="http://schemas.microsoft.com/office/2007/relationships/hdphoto" Target="../media/hdphoto1.wdp"/><Relationship Id="rId29" Type="http://schemas.openxmlformats.org/officeDocument/2006/relationships/image" Target="../media/image90.png"/><Relationship Id="rId11" Type="http://schemas.openxmlformats.org/officeDocument/2006/relationships/image" Target="../media/image73.jpe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png"/><Relationship Id="rId45" Type="http://schemas.openxmlformats.org/officeDocument/2006/relationships/image" Target="../media/image106.png"/><Relationship Id="rId53" Type="http://schemas.openxmlformats.org/officeDocument/2006/relationships/image" Target="../media/image114.png"/><Relationship Id="rId58" Type="http://schemas.openxmlformats.org/officeDocument/2006/relationships/image" Target="../media/image119.png"/><Relationship Id="rId5" Type="http://schemas.openxmlformats.org/officeDocument/2006/relationships/image" Target="../media/image67.jpg"/><Relationship Id="rId19" Type="http://schemas.openxmlformats.org/officeDocument/2006/relationships/image" Target="../media/image80.png"/><Relationship Id="rId4" Type="http://schemas.openxmlformats.org/officeDocument/2006/relationships/image" Target="../media/image43.png"/><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png"/><Relationship Id="rId48" Type="http://schemas.openxmlformats.org/officeDocument/2006/relationships/image" Target="../media/image109.png"/><Relationship Id="rId56" Type="http://schemas.openxmlformats.org/officeDocument/2006/relationships/image" Target="../media/image117.emf"/><Relationship Id="rId8" Type="http://schemas.openxmlformats.org/officeDocument/2006/relationships/image" Target="../media/image70.png"/><Relationship Id="rId51" Type="http://schemas.openxmlformats.org/officeDocument/2006/relationships/image" Target="../media/image112.png"/><Relationship Id="rId3" Type="http://schemas.openxmlformats.org/officeDocument/2006/relationships/image" Target="../media/image66.png"/><Relationship Id="rId12" Type="http://schemas.openxmlformats.org/officeDocument/2006/relationships/image" Target="../media/image74.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 Id="rId46" Type="http://schemas.openxmlformats.org/officeDocument/2006/relationships/image" Target="../media/image107.png"/><Relationship Id="rId59" Type="http://schemas.openxmlformats.org/officeDocument/2006/relationships/image" Target="../media/image120.png"/><Relationship Id="rId20" Type="http://schemas.openxmlformats.org/officeDocument/2006/relationships/image" Target="../media/image81.png"/><Relationship Id="rId41" Type="http://schemas.openxmlformats.org/officeDocument/2006/relationships/image" Target="../media/image102.png"/><Relationship Id="rId54" Type="http://schemas.openxmlformats.org/officeDocument/2006/relationships/image" Target="../media/image115.png"/><Relationship Id="rId1" Type="http://schemas.openxmlformats.org/officeDocument/2006/relationships/slideLayout" Target="../slideLayouts/slideLayout72.xml"/><Relationship Id="rId6" Type="http://schemas.openxmlformats.org/officeDocument/2006/relationships/image" Target="../media/image68.png"/><Relationship Id="rId15" Type="http://schemas.openxmlformats.org/officeDocument/2006/relationships/image" Target="../media/image77.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49" Type="http://schemas.openxmlformats.org/officeDocument/2006/relationships/image" Target="../media/image110.png"/><Relationship Id="rId57" Type="http://schemas.openxmlformats.org/officeDocument/2006/relationships/image" Target="../media/image118.png"/><Relationship Id="rId10" Type="http://schemas.openxmlformats.org/officeDocument/2006/relationships/image" Target="../media/image72.png"/><Relationship Id="rId31" Type="http://schemas.openxmlformats.org/officeDocument/2006/relationships/image" Target="../media/image92.png"/><Relationship Id="rId44" Type="http://schemas.openxmlformats.org/officeDocument/2006/relationships/image" Target="../media/image105.png"/><Relationship Id="rId52" Type="http://schemas.openxmlformats.org/officeDocument/2006/relationships/image" Target="../media/image113.png"/><Relationship Id="rId60"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dirty="0">
                <a:latin typeface="Outfit"/>
              </a:rPr>
              <a:t>GX – XBRL Estela</a:t>
            </a:r>
            <a:endParaRPr lang="en-US" dirty="0"/>
          </a:p>
        </p:txBody>
      </p:sp>
    </p:spTree>
    <p:extLst>
      <p:ext uri="{BB962C8B-B14F-4D97-AF65-F5344CB8AC3E}">
        <p14:creationId xmlns:p14="http://schemas.microsoft.com/office/powerpoint/2010/main" val="240627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1520BA9D-D5B1-ECE2-5C28-F47F4DC0E12C}"/>
              </a:ext>
            </a:extLst>
          </p:cNvPr>
          <p:cNvSpPr/>
          <p:nvPr/>
        </p:nvSpPr>
        <p:spPr>
          <a:xfrm>
            <a:off x="639896" y="1811706"/>
            <a:ext cx="5966847" cy="2022530"/>
          </a:xfrm>
          <a:prstGeom prst="roundRect">
            <a:avLst>
              <a:gd name="adj" fmla="val 9640"/>
            </a:avLst>
          </a:prstGeom>
          <a:solidFill>
            <a:schemeClr val="tx1"/>
          </a:solidFill>
          <a:ln>
            <a:solidFill>
              <a:srgbClr val="19EF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21">
            <a:extLst>
              <a:ext uri="{FF2B5EF4-FFF2-40B4-BE49-F238E27FC236}">
                <a16:creationId xmlns:a16="http://schemas.microsoft.com/office/drawing/2014/main" id="{839E7EB0-9C1B-B94F-C39C-D234CA9B742C}"/>
              </a:ext>
            </a:extLst>
          </p:cNvPr>
          <p:cNvSpPr/>
          <p:nvPr/>
        </p:nvSpPr>
        <p:spPr>
          <a:xfrm>
            <a:off x="10655166" y="6015789"/>
            <a:ext cx="1386038" cy="71227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MX"/>
          </a:p>
        </p:txBody>
      </p:sp>
      <p:sp>
        <p:nvSpPr>
          <p:cNvPr id="7" name="Google Shape;705;p7">
            <a:extLst>
              <a:ext uri="{FF2B5EF4-FFF2-40B4-BE49-F238E27FC236}">
                <a16:creationId xmlns:a16="http://schemas.microsoft.com/office/drawing/2014/main" id="{732260A8-59B7-1933-1797-CB7E2B56586D}"/>
              </a:ext>
            </a:extLst>
          </p:cNvPr>
          <p:cNvSpPr txBox="1">
            <a:spLocks/>
          </p:cNvSpPr>
          <p:nvPr/>
        </p:nvSpPr>
        <p:spPr>
          <a:xfrm>
            <a:off x="7382568" y="3080732"/>
            <a:ext cx="4359176" cy="72475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gn="ctr">
              <a:lnSpc>
                <a:spcPct val="100000"/>
              </a:lnSpc>
              <a:spcBef>
                <a:spcPts val="0"/>
              </a:spcBef>
              <a:buClr>
                <a:srgbClr val="595959"/>
              </a:buClr>
              <a:buSzPts val="1100"/>
              <a:buFont typeface="Arial" panose="020B0604020202020204" pitchFamily="34" charset="0"/>
              <a:buNone/>
            </a:pPr>
            <a:r>
              <a:rPr lang="en-US" sz="2400" b="1" dirty="0">
                <a:solidFill>
                  <a:schemeClr val="tx2"/>
                </a:solidFill>
                <a:latin typeface="+mj-lt"/>
              </a:rPr>
              <a:t>“WE HAVE YOU COVERED”</a:t>
            </a:r>
            <a:endParaRPr lang="es-ES"/>
          </a:p>
        </p:txBody>
      </p:sp>
      <p:pic>
        <p:nvPicPr>
          <p:cNvPr id="21" name="Google Shape;366;p31">
            <a:extLst>
              <a:ext uri="{FF2B5EF4-FFF2-40B4-BE49-F238E27FC236}">
                <a16:creationId xmlns:a16="http://schemas.microsoft.com/office/drawing/2014/main" id="{1ACB8204-70C9-8D5B-9264-18564D74E5C4}"/>
              </a:ext>
            </a:extLst>
          </p:cNvPr>
          <p:cNvPicPr preferRelativeResize="0"/>
          <p:nvPr/>
        </p:nvPicPr>
        <p:blipFill rotWithShape="1">
          <a:blip r:embed="rId2">
            <a:alphaModFix/>
          </a:blip>
          <a:srcRect/>
          <a:stretch/>
        </p:blipFill>
        <p:spPr>
          <a:xfrm>
            <a:off x="10799255" y="6294920"/>
            <a:ext cx="1086263" cy="311721"/>
          </a:xfrm>
          <a:prstGeom prst="rect">
            <a:avLst/>
          </a:prstGeom>
          <a:noFill/>
          <a:ln>
            <a:noFill/>
          </a:ln>
        </p:spPr>
      </p:pic>
      <p:sp>
        <p:nvSpPr>
          <p:cNvPr id="24" name="Google Shape;238;p23">
            <a:extLst>
              <a:ext uri="{FF2B5EF4-FFF2-40B4-BE49-F238E27FC236}">
                <a16:creationId xmlns:a16="http://schemas.microsoft.com/office/drawing/2014/main" id="{B4B1A53D-707D-6F34-F49F-9649BEB3B4A1}"/>
              </a:ext>
            </a:extLst>
          </p:cNvPr>
          <p:cNvSpPr txBox="1"/>
          <p:nvPr/>
        </p:nvSpPr>
        <p:spPr>
          <a:xfrm>
            <a:off x="938833" y="861102"/>
            <a:ext cx="6128394" cy="800179"/>
          </a:xfrm>
          <a:prstGeom prst="rect">
            <a:avLst/>
          </a:prstGeom>
          <a:noFill/>
          <a:ln>
            <a:noFill/>
          </a:ln>
        </p:spPr>
        <p:txBody>
          <a:bodyPr spcFirstLastPara="1" wrap="square" lIns="121900" tIns="121900" rIns="121900" bIns="121900" anchor="t" anchorCtr="0">
            <a:spAutoFit/>
          </a:bodyPr>
          <a:lstStyle/>
          <a:p>
            <a:r>
              <a:rPr lang="es-419" sz="3600" dirty="0">
                <a:solidFill>
                  <a:srgbClr val="014464"/>
                </a:solidFill>
                <a:latin typeface="Instrument Sans" pitchFamily="2" charset="0"/>
                <a:ea typeface="Instrument Sans Medium"/>
                <a:cs typeface="Instrument Sans Medium"/>
                <a:sym typeface="Instrument Sans Medium"/>
              </a:rPr>
              <a:t>Generación para la CMF</a:t>
            </a:r>
            <a:endParaRPr sz="3600" dirty="0">
              <a:solidFill>
                <a:srgbClr val="014464"/>
              </a:solidFill>
              <a:latin typeface="Instrument Sans" pitchFamily="2" charset="0"/>
              <a:ea typeface="Instrument Sans Medium"/>
              <a:cs typeface="Instrument Sans Medium"/>
              <a:sym typeface="Instrument Sans Medium"/>
            </a:endParaRPr>
          </a:p>
        </p:txBody>
      </p:sp>
      <p:sp>
        <p:nvSpPr>
          <p:cNvPr id="25" name="Google Shape;244;p23">
            <a:extLst>
              <a:ext uri="{FF2B5EF4-FFF2-40B4-BE49-F238E27FC236}">
                <a16:creationId xmlns:a16="http://schemas.microsoft.com/office/drawing/2014/main" id="{5178C78C-5E38-6AC1-1114-202D06BA5221}"/>
              </a:ext>
            </a:extLst>
          </p:cNvPr>
          <p:cNvSpPr txBox="1"/>
          <p:nvPr/>
        </p:nvSpPr>
        <p:spPr>
          <a:xfrm>
            <a:off x="938833" y="5211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REPORTES XBRL</a:t>
            </a:r>
            <a:endParaRPr sz="1500" dirty="0">
              <a:solidFill>
                <a:srgbClr val="00B5CC"/>
              </a:solidFill>
              <a:latin typeface="Outfit" pitchFamily="2" charset="0"/>
              <a:ea typeface="Instrument Sans"/>
              <a:cs typeface="Instrument Sans"/>
              <a:sym typeface="Instrument Sans"/>
            </a:endParaRPr>
          </a:p>
        </p:txBody>
      </p:sp>
      <p:sp>
        <p:nvSpPr>
          <p:cNvPr id="2" name="Rectángulo 1">
            <a:extLst>
              <a:ext uri="{FF2B5EF4-FFF2-40B4-BE49-F238E27FC236}">
                <a16:creationId xmlns:a16="http://schemas.microsoft.com/office/drawing/2014/main" id="{A1CF316C-2B64-31C8-A54E-4DF9A9101ACB}"/>
              </a:ext>
            </a:extLst>
          </p:cNvPr>
          <p:cNvSpPr/>
          <p:nvPr/>
        </p:nvSpPr>
        <p:spPr>
          <a:xfrm>
            <a:off x="856871" y="2053639"/>
            <a:ext cx="5532895" cy="1569660"/>
          </a:xfrm>
          <a:prstGeom prst="rect">
            <a:avLst/>
          </a:prstGeom>
        </p:spPr>
        <p:txBody>
          <a:bodyPr wrap="square">
            <a:spAutoFit/>
          </a:bodyPr>
          <a:lstStyle/>
          <a:p>
            <a:pPr algn="just"/>
            <a:r>
              <a:rPr lang="es-CL" sz="1600" dirty="0">
                <a:solidFill>
                  <a:srgbClr val="014464"/>
                </a:solidFill>
                <a:latin typeface="Instrument Sans" pitchFamily="2" charset="0"/>
              </a:rPr>
              <a:t>Funcionalidad para la </a:t>
            </a:r>
            <a:r>
              <a:rPr lang="es-CL" sz="1600" dirty="0">
                <a:solidFill>
                  <a:srgbClr val="19EFD6"/>
                </a:solidFill>
                <a:latin typeface="Instrument Sans" pitchFamily="2" charset="0"/>
              </a:rPr>
              <a:t>generación de los archivos XBRL de los Estados Financieros y sus notas IFRS definidas por las diversas Taxonomías </a:t>
            </a:r>
            <a:r>
              <a:rPr lang="es-CL" sz="1600" dirty="0">
                <a:solidFill>
                  <a:srgbClr val="014464"/>
                </a:solidFill>
                <a:latin typeface="Instrument Sans" pitchFamily="2" charset="0"/>
              </a:rPr>
              <a:t>publicadas por la CMF para todos los mercados en Chile, sean del mundo asegurador, comercio e industria, u otras entidades como las Cajas de compensación, Administradoras de Fondos.  </a:t>
            </a:r>
          </a:p>
        </p:txBody>
      </p:sp>
      <p:grpSp>
        <p:nvGrpSpPr>
          <p:cNvPr id="9" name="Grupo 8">
            <a:extLst>
              <a:ext uri="{FF2B5EF4-FFF2-40B4-BE49-F238E27FC236}">
                <a16:creationId xmlns:a16="http://schemas.microsoft.com/office/drawing/2014/main" id="{BA34EEE6-7982-D713-91BE-7485F1967CAF}"/>
              </a:ext>
            </a:extLst>
          </p:cNvPr>
          <p:cNvGrpSpPr/>
          <p:nvPr/>
        </p:nvGrpSpPr>
        <p:grpSpPr>
          <a:xfrm>
            <a:off x="1098281" y="3970475"/>
            <a:ext cx="5048682" cy="2680622"/>
            <a:chOff x="1144775" y="3970475"/>
            <a:chExt cx="5048682" cy="2680622"/>
          </a:xfrm>
        </p:grpSpPr>
        <p:pic>
          <p:nvPicPr>
            <p:cNvPr id="8" name="Imagen 7">
              <a:extLst>
                <a:ext uri="{FF2B5EF4-FFF2-40B4-BE49-F238E27FC236}">
                  <a16:creationId xmlns:a16="http://schemas.microsoft.com/office/drawing/2014/main" id="{F5B2A387-4382-F81F-CD0F-380AF69E3DB1}"/>
                </a:ext>
              </a:extLst>
            </p:cNvPr>
            <p:cNvPicPr>
              <a:picLocks noChangeAspect="1"/>
            </p:cNvPicPr>
            <p:nvPr/>
          </p:nvPicPr>
          <p:blipFill>
            <a:blip r:embed="rId3"/>
            <a:stretch>
              <a:fillRect/>
            </a:stretch>
          </p:blipFill>
          <p:spPr>
            <a:xfrm>
              <a:off x="1144775" y="3998679"/>
              <a:ext cx="5048682" cy="2652418"/>
            </a:xfrm>
            <a:prstGeom prst="rect">
              <a:avLst/>
            </a:prstGeom>
          </p:spPr>
        </p:pic>
        <p:pic>
          <p:nvPicPr>
            <p:cNvPr id="4" name="Imagen 3" descr="Logotipo, nombre de la empresa&#10;&#10;Descripción generada automáticamente">
              <a:extLst>
                <a:ext uri="{FF2B5EF4-FFF2-40B4-BE49-F238E27FC236}">
                  <a16:creationId xmlns:a16="http://schemas.microsoft.com/office/drawing/2014/main" id="{3690388F-A878-9FF5-7F54-AFBCC036BC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39" b="13659"/>
            <a:stretch/>
          </p:blipFill>
          <p:spPr>
            <a:xfrm>
              <a:off x="1144776" y="3970475"/>
              <a:ext cx="1404772" cy="803007"/>
            </a:xfrm>
            <a:prstGeom prst="rect">
              <a:avLst/>
            </a:prstGeom>
            <a:solidFill>
              <a:schemeClr val="tx1"/>
            </a:solidFill>
          </p:spPr>
        </p:pic>
      </p:grpSp>
    </p:spTree>
    <p:extLst>
      <p:ext uri="{BB962C8B-B14F-4D97-AF65-F5344CB8AC3E}">
        <p14:creationId xmlns:p14="http://schemas.microsoft.com/office/powerpoint/2010/main" val="86558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6" name="Rectángulo: esquinas redondeadas 5">
            <a:extLst>
              <a:ext uri="{FF2B5EF4-FFF2-40B4-BE49-F238E27FC236}">
                <a16:creationId xmlns:a16="http://schemas.microsoft.com/office/drawing/2014/main" id="{595D3C3E-CA5E-BBFA-4A08-CBCD77014E7B}"/>
              </a:ext>
            </a:extLst>
          </p:cNvPr>
          <p:cNvSpPr/>
          <p:nvPr/>
        </p:nvSpPr>
        <p:spPr>
          <a:xfrm>
            <a:off x="953210" y="2002243"/>
            <a:ext cx="10266441" cy="942434"/>
          </a:xfrm>
          <a:prstGeom prst="roundRect">
            <a:avLst/>
          </a:prstGeom>
          <a:solidFill>
            <a:srgbClr val="014464"/>
          </a:solidFill>
          <a:ln>
            <a:solidFill>
              <a:srgbClr val="8DF7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chemeClr val="tx1"/>
                </a:solidFill>
                <a:latin typeface="Instrument Sans" pitchFamily="2" charset="0"/>
              </a:rPr>
              <a:t>Generación y visualización de XBRL en formato HTM y Word* para validar el contenido de la información generada en los reportes XBRL antes de reportar a la CMF. </a:t>
            </a:r>
          </a:p>
        </p:txBody>
      </p:sp>
      <p:sp>
        <p:nvSpPr>
          <p:cNvPr id="70" name="Google Shape;238;p23">
            <a:extLst>
              <a:ext uri="{FF2B5EF4-FFF2-40B4-BE49-F238E27FC236}">
                <a16:creationId xmlns:a16="http://schemas.microsoft.com/office/drawing/2014/main" id="{77669516-718B-A5D9-4C3F-69C677C67AC7}"/>
              </a:ext>
            </a:extLst>
          </p:cNvPr>
          <p:cNvSpPr txBox="1"/>
          <p:nvPr/>
        </p:nvSpPr>
        <p:spPr>
          <a:xfrm>
            <a:off x="938833" y="861102"/>
            <a:ext cx="9269469" cy="800179"/>
          </a:xfrm>
          <a:prstGeom prst="rect">
            <a:avLst/>
          </a:prstGeom>
          <a:noFill/>
          <a:ln>
            <a:noFill/>
          </a:ln>
        </p:spPr>
        <p:txBody>
          <a:bodyPr spcFirstLastPara="1" wrap="square" lIns="121900" tIns="121900" rIns="121900" bIns="121900" anchor="t" anchorCtr="0">
            <a:spAutoFit/>
          </a:bodyPr>
          <a:lstStyle/>
          <a:p>
            <a:r>
              <a:rPr lang="es-419" sz="3600" dirty="0">
                <a:latin typeface="Instrument Sans" pitchFamily="2" charset="0"/>
                <a:ea typeface="Instrument Sans Medium"/>
                <a:cs typeface="Instrument Sans Medium"/>
                <a:sym typeface="Instrument Sans Medium"/>
              </a:rPr>
              <a:t>Generación de Información</a:t>
            </a:r>
            <a:endParaRPr sz="3600" dirty="0">
              <a:latin typeface="Instrument Sans" pitchFamily="2" charset="0"/>
              <a:ea typeface="Instrument Sans Medium"/>
              <a:cs typeface="Instrument Sans Medium"/>
              <a:sym typeface="Instrument Sans Medium"/>
            </a:endParaRPr>
          </a:p>
        </p:txBody>
      </p:sp>
      <p:sp>
        <p:nvSpPr>
          <p:cNvPr id="79" name="Google Shape;244;p23">
            <a:extLst>
              <a:ext uri="{FF2B5EF4-FFF2-40B4-BE49-F238E27FC236}">
                <a16:creationId xmlns:a16="http://schemas.microsoft.com/office/drawing/2014/main" id="{437A01C7-FA15-8AA4-88F3-75A43749BDB7}"/>
              </a:ext>
            </a:extLst>
          </p:cNvPr>
          <p:cNvSpPr txBox="1"/>
          <p:nvPr/>
        </p:nvSpPr>
        <p:spPr>
          <a:xfrm>
            <a:off x="938833" y="5211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VISUALIZACIÓN XBRL</a:t>
            </a:r>
            <a:endParaRPr sz="1500" dirty="0">
              <a:solidFill>
                <a:srgbClr val="00B5CC"/>
              </a:solidFill>
              <a:latin typeface="Outfit" pitchFamily="2" charset="0"/>
              <a:ea typeface="Instrument Sans"/>
              <a:cs typeface="Instrument Sans"/>
              <a:sym typeface="Instrument Sans"/>
            </a:endParaRPr>
          </a:p>
        </p:txBody>
      </p:sp>
      <p:grpSp>
        <p:nvGrpSpPr>
          <p:cNvPr id="11" name="Grupo 10">
            <a:extLst>
              <a:ext uri="{FF2B5EF4-FFF2-40B4-BE49-F238E27FC236}">
                <a16:creationId xmlns:a16="http://schemas.microsoft.com/office/drawing/2014/main" id="{7DF60E5C-7D5E-FEC7-C740-DF5DBAA0519D}"/>
              </a:ext>
            </a:extLst>
          </p:cNvPr>
          <p:cNvGrpSpPr/>
          <p:nvPr/>
        </p:nvGrpSpPr>
        <p:grpSpPr>
          <a:xfrm>
            <a:off x="6626927" y="3434577"/>
            <a:ext cx="4571621" cy="2154909"/>
            <a:chOff x="6525165" y="3155608"/>
            <a:chExt cx="4571621" cy="2154909"/>
          </a:xfrm>
        </p:grpSpPr>
        <p:pic>
          <p:nvPicPr>
            <p:cNvPr id="10" name="Imagen 9">
              <a:extLst>
                <a:ext uri="{FF2B5EF4-FFF2-40B4-BE49-F238E27FC236}">
                  <a16:creationId xmlns:a16="http://schemas.microsoft.com/office/drawing/2014/main" id="{2734199F-3B27-827A-F010-42CD226DD4FB}"/>
                </a:ext>
              </a:extLst>
            </p:cNvPr>
            <p:cNvPicPr>
              <a:picLocks noChangeAspect="1"/>
            </p:cNvPicPr>
            <p:nvPr/>
          </p:nvPicPr>
          <p:blipFill rotWithShape="1">
            <a:blip r:embed="rId3"/>
            <a:srcRect r="6770"/>
            <a:stretch/>
          </p:blipFill>
          <p:spPr>
            <a:xfrm>
              <a:off x="6525165" y="3155608"/>
              <a:ext cx="4571621" cy="2154909"/>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C1705790-D15D-932F-1823-C093F8743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39" b="13659"/>
            <a:stretch/>
          </p:blipFill>
          <p:spPr>
            <a:xfrm>
              <a:off x="6525165" y="3690970"/>
              <a:ext cx="1378243" cy="803007"/>
            </a:xfrm>
            <a:prstGeom prst="rect">
              <a:avLst/>
            </a:prstGeom>
            <a:solidFill>
              <a:schemeClr val="tx1"/>
            </a:solidFill>
          </p:spPr>
        </p:pic>
      </p:grpSp>
      <p:pic>
        <p:nvPicPr>
          <p:cNvPr id="9" name="Imagen 8">
            <a:extLst>
              <a:ext uri="{FF2B5EF4-FFF2-40B4-BE49-F238E27FC236}">
                <a16:creationId xmlns:a16="http://schemas.microsoft.com/office/drawing/2014/main" id="{1EB2DB1D-E1EE-1A2F-7B20-9FE537EB569D}"/>
              </a:ext>
            </a:extLst>
          </p:cNvPr>
          <p:cNvPicPr>
            <a:picLocks noChangeAspect="1"/>
          </p:cNvPicPr>
          <p:nvPr/>
        </p:nvPicPr>
        <p:blipFill>
          <a:blip r:embed="rId5"/>
          <a:stretch>
            <a:fillRect/>
          </a:stretch>
        </p:blipFill>
        <p:spPr>
          <a:xfrm>
            <a:off x="1040595" y="3434578"/>
            <a:ext cx="5337981" cy="2152694"/>
          </a:xfrm>
          <a:prstGeom prst="rect">
            <a:avLst/>
          </a:prstGeom>
        </p:spPr>
      </p:pic>
    </p:spTree>
    <p:extLst>
      <p:ext uri="{BB962C8B-B14F-4D97-AF65-F5344CB8AC3E}">
        <p14:creationId xmlns:p14="http://schemas.microsoft.com/office/powerpoint/2010/main" val="182093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6" name="Rectángulo: esquinas redondeadas 5">
            <a:extLst>
              <a:ext uri="{FF2B5EF4-FFF2-40B4-BE49-F238E27FC236}">
                <a16:creationId xmlns:a16="http://schemas.microsoft.com/office/drawing/2014/main" id="{595D3C3E-CA5E-BBFA-4A08-CBCD77014E7B}"/>
              </a:ext>
            </a:extLst>
          </p:cNvPr>
          <p:cNvSpPr/>
          <p:nvPr/>
        </p:nvSpPr>
        <p:spPr>
          <a:xfrm>
            <a:off x="938833" y="2002241"/>
            <a:ext cx="10266441" cy="942434"/>
          </a:xfrm>
          <a:prstGeom prst="roundRect">
            <a:avLst/>
          </a:prstGeom>
          <a:solidFill>
            <a:srgbClr val="014464"/>
          </a:solidFill>
          <a:ln>
            <a:solidFill>
              <a:srgbClr val="8DF7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chemeClr val="tx1"/>
                </a:solidFill>
                <a:latin typeface="Instrument Sans" pitchFamily="2" charset="0"/>
              </a:rPr>
              <a:t>Estela GX es una solución multiempresa y multiusuario y multitaxonomías, pensada para una operación simple por parte del usuario.</a:t>
            </a:r>
          </a:p>
        </p:txBody>
      </p:sp>
      <p:sp>
        <p:nvSpPr>
          <p:cNvPr id="70" name="Google Shape;238;p23">
            <a:extLst>
              <a:ext uri="{FF2B5EF4-FFF2-40B4-BE49-F238E27FC236}">
                <a16:creationId xmlns:a16="http://schemas.microsoft.com/office/drawing/2014/main" id="{77669516-718B-A5D9-4C3F-69C677C67AC7}"/>
              </a:ext>
            </a:extLst>
          </p:cNvPr>
          <p:cNvSpPr txBox="1"/>
          <p:nvPr/>
        </p:nvSpPr>
        <p:spPr>
          <a:xfrm>
            <a:off x="938833" y="861102"/>
            <a:ext cx="9269469" cy="800179"/>
          </a:xfrm>
          <a:prstGeom prst="rect">
            <a:avLst/>
          </a:prstGeom>
          <a:noFill/>
          <a:ln>
            <a:noFill/>
          </a:ln>
        </p:spPr>
        <p:txBody>
          <a:bodyPr spcFirstLastPara="1" wrap="square" lIns="121900" tIns="121900" rIns="121900" bIns="121900" anchor="t" anchorCtr="0">
            <a:spAutoFit/>
          </a:bodyPr>
          <a:lstStyle/>
          <a:p>
            <a:r>
              <a:rPr lang="es-419" sz="3600" dirty="0">
                <a:latin typeface="Instrument Sans" pitchFamily="2" charset="0"/>
                <a:ea typeface="Instrument Sans Medium"/>
                <a:cs typeface="Instrument Sans Medium"/>
                <a:sym typeface="Instrument Sans Medium"/>
              </a:rPr>
              <a:t>Multiusuario y Multiempresa</a:t>
            </a:r>
            <a:endParaRPr sz="3600" dirty="0">
              <a:latin typeface="Instrument Sans" pitchFamily="2" charset="0"/>
              <a:ea typeface="Instrument Sans Medium"/>
              <a:cs typeface="Instrument Sans Medium"/>
              <a:sym typeface="Instrument Sans Medium"/>
            </a:endParaRPr>
          </a:p>
        </p:txBody>
      </p:sp>
      <p:sp>
        <p:nvSpPr>
          <p:cNvPr id="79" name="Google Shape;244;p23">
            <a:extLst>
              <a:ext uri="{FF2B5EF4-FFF2-40B4-BE49-F238E27FC236}">
                <a16:creationId xmlns:a16="http://schemas.microsoft.com/office/drawing/2014/main" id="{437A01C7-FA15-8AA4-88F3-75A43749BDB7}"/>
              </a:ext>
            </a:extLst>
          </p:cNvPr>
          <p:cNvSpPr txBox="1"/>
          <p:nvPr/>
        </p:nvSpPr>
        <p:spPr>
          <a:xfrm>
            <a:off x="938833" y="5211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VISUALIZACIÓN XBRL</a:t>
            </a:r>
            <a:endParaRPr sz="1500" dirty="0">
              <a:solidFill>
                <a:srgbClr val="00B5CC"/>
              </a:solidFill>
              <a:latin typeface="Outfit" pitchFamily="2" charset="0"/>
              <a:ea typeface="Instrument Sans"/>
              <a:cs typeface="Instrument Sans"/>
              <a:sym typeface="Instrument Sans"/>
            </a:endParaRPr>
          </a:p>
        </p:txBody>
      </p:sp>
      <p:pic>
        <p:nvPicPr>
          <p:cNvPr id="12" name="Imagen 11">
            <a:extLst>
              <a:ext uri="{FF2B5EF4-FFF2-40B4-BE49-F238E27FC236}">
                <a16:creationId xmlns:a16="http://schemas.microsoft.com/office/drawing/2014/main" id="{03CB8B98-3C3F-7FA4-7F97-521ADA5CB217}"/>
              </a:ext>
            </a:extLst>
          </p:cNvPr>
          <p:cNvPicPr>
            <a:picLocks noChangeAspect="1"/>
          </p:cNvPicPr>
          <p:nvPr/>
        </p:nvPicPr>
        <p:blipFill rotWithShape="1">
          <a:blip r:embed="rId3"/>
          <a:srcRect t="8463"/>
          <a:stretch/>
        </p:blipFill>
        <p:spPr>
          <a:xfrm>
            <a:off x="1860595" y="3359871"/>
            <a:ext cx="8470810" cy="2637027"/>
          </a:xfrm>
          <a:prstGeom prst="rect">
            <a:avLst/>
          </a:prstGeom>
        </p:spPr>
      </p:pic>
    </p:spTree>
    <p:extLst>
      <p:ext uri="{BB962C8B-B14F-4D97-AF65-F5344CB8AC3E}">
        <p14:creationId xmlns:p14="http://schemas.microsoft.com/office/powerpoint/2010/main" val="64667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6" name="Rectángulo: esquinas redondeadas 5">
            <a:extLst>
              <a:ext uri="{FF2B5EF4-FFF2-40B4-BE49-F238E27FC236}">
                <a16:creationId xmlns:a16="http://schemas.microsoft.com/office/drawing/2014/main" id="{595D3C3E-CA5E-BBFA-4A08-CBCD77014E7B}"/>
              </a:ext>
            </a:extLst>
          </p:cNvPr>
          <p:cNvSpPr/>
          <p:nvPr/>
        </p:nvSpPr>
        <p:spPr>
          <a:xfrm>
            <a:off x="938833" y="1707776"/>
            <a:ext cx="10266441" cy="1221404"/>
          </a:xfrm>
          <a:prstGeom prst="roundRect">
            <a:avLst/>
          </a:prstGeom>
          <a:solidFill>
            <a:srgbClr val="014464"/>
          </a:solidFill>
          <a:ln>
            <a:solidFill>
              <a:srgbClr val="8DF7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solidFill>
                  <a:schemeClr val="tx1"/>
                </a:solidFill>
                <a:latin typeface="Instrument Sans" pitchFamily="2" charset="0"/>
              </a:rPr>
              <a:t>Para facilitar la carga de la información al sistema, Estela GX permite incorporar las cifras en miles con 3 ceros en forma automáticas, eliminar los ceros que no se utilizan, autocompleta datos que son obligatorios, como también, permite la carga de los datos de periodos anteriores, facilitando el trabajo y reduciendo en forma importante los tiempos de carga.</a:t>
            </a:r>
          </a:p>
        </p:txBody>
      </p:sp>
      <p:sp>
        <p:nvSpPr>
          <p:cNvPr id="70" name="Google Shape;238;p23">
            <a:extLst>
              <a:ext uri="{FF2B5EF4-FFF2-40B4-BE49-F238E27FC236}">
                <a16:creationId xmlns:a16="http://schemas.microsoft.com/office/drawing/2014/main" id="{77669516-718B-A5D9-4C3F-69C677C67AC7}"/>
              </a:ext>
            </a:extLst>
          </p:cNvPr>
          <p:cNvSpPr txBox="1"/>
          <p:nvPr/>
        </p:nvSpPr>
        <p:spPr>
          <a:xfrm>
            <a:off x="938833" y="861102"/>
            <a:ext cx="9269469" cy="800179"/>
          </a:xfrm>
          <a:prstGeom prst="rect">
            <a:avLst/>
          </a:prstGeom>
          <a:noFill/>
          <a:ln>
            <a:noFill/>
          </a:ln>
        </p:spPr>
        <p:txBody>
          <a:bodyPr spcFirstLastPara="1" wrap="square" lIns="121900" tIns="121900" rIns="121900" bIns="121900" anchor="t" anchorCtr="0">
            <a:spAutoFit/>
          </a:bodyPr>
          <a:lstStyle/>
          <a:p>
            <a:r>
              <a:rPr lang="es-419" sz="3600" dirty="0">
                <a:latin typeface="Instrument Sans" pitchFamily="2" charset="0"/>
                <a:ea typeface="Instrument Sans Medium"/>
                <a:cs typeface="Instrument Sans Medium"/>
                <a:sym typeface="Instrument Sans Medium"/>
              </a:rPr>
              <a:t>Formas de Carga de Información</a:t>
            </a:r>
            <a:endParaRPr sz="3600" dirty="0">
              <a:latin typeface="Instrument Sans" pitchFamily="2" charset="0"/>
              <a:ea typeface="Instrument Sans Medium"/>
              <a:cs typeface="Instrument Sans Medium"/>
              <a:sym typeface="Instrument Sans Medium"/>
            </a:endParaRPr>
          </a:p>
        </p:txBody>
      </p:sp>
      <p:sp>
        <p:nvSpPr>
          <p:cNvPr id="79" name="Google Shape;244;p23">
            <a:extLst>
              <a:ext uri="{FF2B5EF4-FFF2-40B4-BE49-F238E27FC236}">
                <a16:creationId xmlns:a16="http://schemas.microsoft.com/office/drawing/2014/main" id="{437A01C7-FA15-8AA4-88F3-75A43749BDB7}"/>
              </a:ext>
            </a:extLst>
          </p:cNvPr>
          <p:cNvSpPr txBox="1"/>
          <p:nvPr/>
        </p:nvSpPr>
        <p:spPr>
          <a:xfrm>
            <a:off x="938833" y="5211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VISUALIZACIÓN XBRL</a:t>
            </a:r>
            <a:endParaRPr sz="1500" dirty="0">
              <a:solidFill>
                <a:srgbClr val="00B5CC"/>
              </a:solidFill>
              <a:latin typeface="Outfit" pitchFamily="2" charset="0"/>
              <a:ea typeface="Instrument Sans"/>
              <a:cs typeface="Instrument Sans"/>
              <a:sym typeface="Instrument Sans"/>
            </a:endParaRPr>
          </a:p>
        </p:txBody>
      </p:sp>
      <p:pic>
        <p:nvPicPr>
          <p:cNvPr id="2" name="Imagen 1">
            <a:extLst>
              <a:ext uri="{FF2B5EF4-FFF2-40B4-BE49-F238E27FC236}">
                <a16:creationId xmlns:a16="http://schemas.microsoft.com/office/drawing/2014/main" id="{04F73F03-80D8-159F-6CD2-D20BC2C4E3F8}"/>
              </a:ext>
            </a:extLst>
          </p:cNvPr>
          <p:cNvPicPr>
            <a:picLocks noChangeAspect="1"/>
          </p:cNvPicPr>
          <p:nvPr/>
        </p:nvPicPr>
        <p:blipFill>
          <a:blip r:embed="rId3"/>
          <a:stretch>
            <a:fillRect/>
          </a:stretch>
        </p:blipFill>
        <p:spPr>
          <a:xfrm>
            <a:off x="3233844" y="3189760"/>
            <a:ext cx="5724311" cy="3428964"/>
          </a:xfrm>
          <a:prstGeom prst="rect">
            <a:avLst/>
          </a:prstGeom>
        </p:spPr>
      </p:pic>
    </p:spTree>
    <p:extLst>
      <p:ext uri="{BB962C8B-B14F-4D97-AF65-F5344CB8AC3E}">
        <p14:creationId xmlns:p14="http://schemas.microsoft.com/office/powerpoint/2010/main" val="35063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esquinas redondeadas 31">
            <a:extLst>
              <a:ext uri="{FF2B5EF4-FFF2-40B4-BE49-F238E27FC236}">
                <a16:creationId xmlns:a16="http://schemas.microsoft.com/office/drawing/2014/main" id="{B6A204D5-2EC1-3979-2DF2-C5C9541685DC}"/>
              </a:ext>
            </a:extLst>
          </p:cNvPr>
          <p:cNvSpPr/>
          <p:nvPr/>
        </p:nvSpPr>
        <p:spPr>
          <a:xfrm>
            <a:off x="586474" y="2066881"/>
            <a:ext cx="2608484" cy="688517"/>
          </a:xfrm>
          <a:prstGeom prst="roundRect">
            <a:avLst/>
          </a:prstGeom>
          <a:solidFill>
            <a:srgbClr val="CDEE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latin typeface="Outfit" pitchFamily="2" charset="0"/>
            </a:endParaRPr>
          </a:p>
        </p:txBody>
      </p:sp>
      <p:sp>
        <p:nvSpPr>
          <p:cNvPr id="33" name="Rectángulo: esquinas redondeadas 32">
            <a:extLst>
              <a:ext uri="{FF2B5EF4-FFF2-40B4-BE49-F238E27FC236}">
                <a16:creationId xmlns:a16="http://schemas.microsoft.com/office/drawing/2014/main" id="{CD711D0F-017A-A3E7-72E8-22CE0074D074}"/>
              </a:ext>
            </a:extLst>
          </p:cNvPr>
          <p:cNvSpPr/>
          <p:nvPr/>
        </p:nvSpPr>
        <p:spPr>
          <a:xfrm>
            <a:off x="3284638" y="2066882"/>
            <a:ext cx="2679584" cy="688515"/>
          </a:xfrm>
          <a:prstGeom prst="roundRect">
            <a:avLst/>
          </a:prstGeom>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600">
              <a:solidFill>
                <a:schemeClr val="bg1"/>
              </a:solidFill>
              <a:latin typeface="Outfit" pitchFamily="2" charset="0"/>
            </a:endParaRPr>
          </a:p>
        </p:txBody>
      </p:sp>
      <p:sp>
        <p:nvSpPr>
          <p:cNvPr id="34" name="Rectángulo: esquinas redondeadas 33">
            <a:extLst>
              <a:ext uri="{FF2B5EF4-FFF2-40B4-BE49-F238E27FC236}">
                <a16:creationId xmlns:a16="http://schemas.microsoft.com/office/drawing/2014/main" id="{CEDD0450-2B19-24D7-9786-E7FD67D3ADE2}"/>
              </a:ext>
            </a:extLst>
          </p:cNvPr>
          <p:cNvSpPr/>
          <p:nvPr/>
        </p:nvSpPr>
        <p:spPr>
          <a:xfrm>
            <a:off x="6058081" y="2066884"/>
            <a:ext cx="2752025" cy="688511"/>
          </a:xfrm>
          <a:prstGeom prst="roundRect">
            <a:avLst/>
          </a:prstGeom>
          <a:solidFill>
            <a:srgbClr val="026BA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latin typeface="Outfit" pitchFamily="2" charset="0"/>
            </a:endParaRPr>
          </a:p>
        </p:txBody>
      </p:sp>
      <p:sp>
        <p:nvSpPr>
          <p:cNvPr id="35" name="Rectángulo: esquinas redondeadas 34">
            <a:extLst>
              <a:ext uri="{FF2B5EF4-FFF2-40B4-BE49-F238E27FC236}">
                <a16:creationId xmlns:a16="http://schemas.microsoft.com/office/drawing/2014/main" id="{CDDF7741-D6C6-7DAD-9D26-F02A4BD0E969}"/>
              </a:ext>
            </a:extLst>
          </p:cNvPr>
          <p:cNvSpPr/>
          <p:nvPr/>
        </p:nvSpPr>
        <p:spPr>
          <a:xfrm>
            <a:off x="8889334" y="2061662"/>
            <a:ext cx="2782151" cy="698954"/>
          </a:xfrm>
          <a:prstGeom prst="roundRect">
            <a:avLst/>
          </a:prstGeom>
          <a:solidFill>
            <a:srgbClr val="01446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600">
              <a:solidFill>
                <a:schemeClr val="bg1"/>
              </a:solidFill>
              <a:latin typeface="Outfit" pitchFamily="2" charset="0"/>
            </a:endParaRPr>
          </a:p>
        </p:txBody>
      </p:sp>
      <p:pic>
        <p:nvPicPr>
          <p:cNvPr id="5" name="Imagen 4" descr="Logotipo, nombre de la empresa&#10;&#10;Descripción generada automáticamente">
            <a:extLst>
              <a:ext uri="{FF2B5EF4-FFF2-40B4-BE49-F238E27FC236}">
                <a16:creationId xmlns:a16="http://schemas.microsoft.com/office/drawing/2014/main" id="{A3A73314-34E2-F9A1-E3A8-6DC7ADA1BC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9" t="57903" r="8129" b="35211"/>
          <a:stretch/>
        </p:blipFill>
        <p:spPr>
          <a:xfrm>
            <a:off x="11179490" y="6613671"/>
            <a:ext cx="722760" cy="84870"/>
          </a:xfrm>
          <a:prstGeom prst="rect">
            <a:avLst/>
          </a:prstGeom>
        </p:spPr>
      </p:pic>
      <p:sp>
        <p:nvSpPr>
          <p:cNvPr id="10" name="Google Shape;238;p23">
            <a:extLst>
              <a:ext uri="{FF2B5EF4-FFF2-40B4-BE49-F238E27FC236}">
                <a16:creationId xmlns:a16="http://schemas.microsoft.com/office/drawing/2014/main" id="{EE660EAA-467C-1E13-B14E-A5C5644F79D7}"/>
              </a:ext>
            </a:extLst>
          </p:cNvPr>
          <p:cNvSpPr txBox="1"/>
          <p:nvPr/>
        </p:nvSpPr>
        <p:spPr>
          <a:xfrm>
            <a:off x="938833" y="838060"/>
            <a:ext cx="11111659" cy="800179"/>
          </a:xfrm>
          <a:prstGeom prst="rect">
            <a:avLst/>
          </a:prstGeom>
          <a:noFill/>
          <a:ln>
            <a:noFill/>
          </a:ln>
        </p:spPr>
        <p:txBody>
          <a:bodyPr spcFirstLastPara="1" wrap="square" lIns="121900" tIns="121900" rIns="121900" bIns="121900" anchor="t" anchorCtr="0">
            <a:spAutoFit/>
          </a:bodyPr>
          <a:lstStyle/>
          <a:p>
            <a:r>
              <a:rPr lang="es-ES" sz="3600" dirty="0">
                <a:solidFill>
                  <a:srgbClr val="014464"/>
                </a:solidFill>
                <a:latin typeface="Instrument Sans" pitchFamily="2" charset="0"/>
                <a:ea typeface="Instrument Sans Medium"/>
                <a:cs typeface="Instrument Sans Medium"/>
                <a:sym typeface="Instrument Sans Medium"/>
              </a:rPr>
              <a:t>Datos Importantes</a:t>
            </a:r>
          </a:p>
        </p:txBody>
      </p:sp>
      <p:sp>
        <p:nvSpPr>
          <p:cNvPr id="11" name="Google Shape;244;p23">
            <a:extLst>
              <a:ext uri="{FF2B5EF4-FFF2-40B4-BE49-F238E27FC236}">
                <a16:creationId xmlns:a16="http://schemas.microsoft.com/office/drawing/2014/main" id="{D0786EB9-7E6F-3B7F-8AD6-FF1518069E7A}"/>
              </a:ext>
            </a:extLst>
          </p:cNvPr>
          <p:cNvSpPr txBox="1"/>
          <p:nvPr/>
        </p:nvSpPr>
        <p:spPr>
          <a:xfrm>
            <a:off x="938833" y="521100"/>
            <a:ext cx="3802000" cy="477013"/>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CARACTERÍSTICAS</a:t>
            </a:r>
            <a:endParaRPr sz="1500" dirty="0">
              <a:solidFill>
                <a:srgbClr val="00B5CC"/>
              </a:solidFill>
              <a:latin typeface="Outfit" pitchFamily="2" charset="0"/>
              <a:ea typeface="Instrument Sans"/>
              <a:cs typeface="Instrument Sans"/>
              <a:sym typeface="Instrument Sans"/>
            </a:endParaRPr>
          </a:p>
        </p:txBody>
      </p:sp>
      <p:sp>
        <p:nvSpPr>
          <p:cNvPr id="3" name="CuadroTexto 2">
            <a:extLst>
              <a:ext uri="{FF2B5EF4-FFF2-40B4-BE49-F238E27FC236}">
                <a16:creationId xmlns:a16="http://schemas.microsoft.com/office/drawing/2014/main" id="{B62BFBBC-7099-A9CF-BA51-9385F549AE5F}"/>
              </a:ext>
            </a:extLst>
          </p:cNvPr>
          <p:cNvSpPr txBox="1"/>
          <p:nvPr/>
        </p:nvSpPr>
        <p:spPr>
          <a:xfrm>
            <a:off x="564480" y="2850260"/>
            <a:ext cx="2626300" cy="3050230"/>
          </a:xfrm>
          <a:prstGeom prst="roundRect">
            <a:avLst>
              <a:gd name="adj" fmla="val 5953"/>
            </a:avLst>
          </a:prstGeom>
          <a:solidFill>
            <a:schemeClr val="bg1">
              <a:alpha val="50000"/>
            </a:schemeClr>
          </a:solidFill>
        </p:spPr>
        <p:txBody>
          <a:bodyPr wrap="square" lIns="180000" tIns="180000" rIns="180000" bIns="180000" rtlCol="0">
            <a:spAutoFit/>
          </a:bodyPr>
          <a:lstStyle/>
          <a:p>
            <a:pPr algn="just"/>
            <a:r>
              <a:rPr lang="es-CL" sz="1300" dirty="0">
                <a:solidFill>
                  <a:srgbClr val="014464"/>
                </a:solidFill>
                <a:latin typeface="Instrument Sans" pitchFamily="2" charset="0"/>
              </a:rPr>
              <a:t>La experiencia de Estela en XBRL y su base instalada, han permitido identificar en forma práctica los requerimientos más relevantes de los usuarios y transformándolos en nuevas funciones y mejoras del sistema. Considerando el tamaño y diversidad de ésta, no hay otra solución que se acerque a su experiencia de uso.</a:t>
            </a:r>
            <a:endParaRPr lang="es-PE" sz="1300" dirty="0">
              <a:solidFill>
                <a:srgbClr val="014464"/>
              </a:solidFill>
              <a:latin typeface="Instrument Sans" pitchFamily="2" charset="0"/>
            </a:endParaRPr>
          </a:p>
        </p:txBody>
      </p:sp>
      <p:sp>
        <p:nvSpPr>
          <p:cNvPr id="6" name="CuadroTexto 5">
            <a:extLst>
              <a:ext uri="{FF2B5EF4-FFF2-40B4-BE49-F238E27FC236}">
                <a16:creationId xmlns:a16="http://schemas.microsoft.com/office/drawing/2014/main" id="{F3B084B8-B32B-3BDB-E8F4-5F14BF9374E8}"/>
              </a:ext>
            </a:extLst>
          </p:cNvPr>
          <p:cNvSpPr txBox="1"/>
          <p:nvPr/>
        </p:nvSpPr>
        <p:spPr>
          <a:xfrm>
            <a:off x="3284638" y="2850260"/>
            <a:ext cx="2679584" cy="2844371"/>
          </a:xfrm>
          <a:prstGeom prst="roundRect">
            <a:avLst>
              <a:gd name="adj" fmla="val 5239"/>
            </a:avLst>
          </a:prstGeom>
          <a:solidFill>
            <a:schemeClr val="bg1">
              <a:alpha val="50000"/>
            </a:schemeClr>
          </a:solidFill>
        </p:spPr>
        <p:txBody>
          <a:bodyPr wrap="square" lIns="180000" tIns="180000" rIns="180000" bIns="180000">
            <a:spAutoFit/>
          </a:bodyPr>
          <a:lstStyle/>
          <a:p>
            <a:pPr algn="just"/>
            <a:r>
              <a:rPr lang="es-CL" sz="1300" dirty="0">
                <a:solidFill>
                  <a:srgbClr val="014464"/>
                </a:solidFill>
                <a:latin typeface="Instrument Sans" pitchFamily="2" charset="0"/>
              </a:rPr>
              <a:t>La implementación de Estela GX se plantea sobre la base de que los usuarios de contabilidad y finanzas adquieren rápidamente autonomía en lo que respecta al ciclo completo de ingreso, carga y validación de información IFRS en los formatos vigentes de los esquemas de presentación de la CMF (taxonomías). </a:t>
            </a:r>
          </a:p>
        </p:txBody>
      </p:sp>
      <p:sp>
        <p:nvSpPr>
          <p:cNvPr id="8" name="CuadroTexto 7">
            <a:extLst>
              <a:ext uri="{FF2B5EF4-FFF2-40B4-BE49-F238E27FC236}">
                <a16:creationId xmlns:a16="http://schemas.microsoft.com/office/drawing/2014/main" id="{AFD47192-60B5-FF36-75AD-7BDEE68E8B09}"/>
              </a:ext>
            </a:extLst>
          </p:cNvPr>
          <p:cNvSpPr txBox="1"/>
          <p:nvPr/>
        </p:nvSpPr>
        <p:spPr>
          <a:xfrm>
            <a:off x="6058081" y="2839445"/>
            <a:ext cx="2744536" cy="2844371"/>
          </a:xfrm>
          <a:prstGeom prst="roundRect">
            <a:avLst>
              <a:gd name="adj" fmla="val 5239"/>
            </a:avLst>
          </a:prstGeom>
          <a:solidFill>
            <a:schemeClr val="bg1">
              <a:alpha val="50000"/>
            </a:schemeClr>
          </a:solidFill>
        </p:spPr>
        <p:txBody>
          <a:bodyPr wrap="square" lIns="180000" tIns="180000" rIns="180000" bIns="180000">
            <a:spAutoFit/>
          </a:bodyPr>
          <a:lstStyle/>
          <a:p>
            <a:pPr algn="just"/>
            <a:r>
              <a:rPr lang="es-CL" sz="1300" dirty="0">
                <a:solidFill>
                  <a:srgbClr val="014464"/>
                </a:solidFill>
                <a:latin typeface="Instrument Sans" pitchFamily="2" charset="0"/>
              </a:rPr>
              <a:t>Los servicios de soporte de Estela GX fueron diseñados para que cada usuario cuente con el apoyo y asesoría para los envíos a la CMF permitiendo envíos de información financiera completos y en plazo.</a:t>
            </a:r>
          </a:p>
          <a:p>
            <a:pPr algn="just"/>
            <a:endParaRPr lang="es-CL" sz="1300" dirty="0">
              <a:solidFill>
                <a:srgbClr val="014464"/>
              </a:solidFill>
              <a:latin typeface="Instrument Sans" pitchFamily="2" charset="0"/>
            </a:endParaRPr>
          </a:p>
          <a:p>
            <a:pPr algn="just"/>
            <a:endParaRPr lang="es-CL" sz="1300" dirty="0">
              <a:solidFill>
                <a:srgbClr val="014464"/>
              </a:solidFill>
              <a:latin typeface="Instrument Sans" pitchFamily="2" charset="0"/>
            </a:endParaRPr>
          </a:p>
          <a:p>
            <a:pPr algn="just"/>
            <a:endParaRPr lang="es-CL" sz="1300" dirty="0">
              <a:solidFill>
                <a:srgbClr val="014464"/>
              </a:solidFill>
              <a:latin typeface="Instrument Sans" pitchFamily="2" charset="0"/>
            </a:endParaRPr>
          </a:p>
          <a:p>
            <a:pPr algn="just"/>
            <a:endParaRPr lang="es-CL" sz="1300" dirty="0">
              <a:solidFill>
                <a:srgbClr val="014464"/>
              </a:solidFill>
              <a:latin typeface="Instrument Sans" pitchFamily="2" charset="0"/>
            </a:endParaRPr>
          </a:p>
        </p:txBody>
      </p:sp>
      <p:sp>
        <p:nvSpPr>
          <p:cNvPr id="12" name="CuadroTexto 11">
            <a:extLst>
              <a:ext uri="{FF2B5EF4-FFF2-40B4-BE49-F238E27FC236}">
                <a16:creationId xmlns:a16="http://schemas.microsoft.com/office/drawing/2014/main" id="{5477DBF0-FF49-5F17-AE7F-A0CD24C0636F}"/>
              </a:ext>
            </a:extLst>
          </p:cNvPr>
          <p:cNvSpPr txBox="1"/>
          <p:nvPr/>
        </p:nvSpPr>
        <p:spPr>
          <a:xfrm>
            <a:off x="8889334" y="2839445"/>
            <a:ext cx="2753722" cy="2844371"/>
          </a:xfrm>
          <a:prstGeom prst="roundRect">
            <a:avLst>
              <a:gd name="adj" fmla="val 5239"/>
            </a:avLst>
          </a:prstGeom>
          <a:solidFill>
            <a:schemeClr val="bg1">
              <a:alpha val="50000"/>
            </a:schemeClr>
          </a:solidFill>
        </p:spPr>
        <p:txBody>
          <a:bodyPr wrap="square" lIns="180000" tIns="180000" rIns="180000" bIns="180000">
            <a:spAutoFit/>
          </a:bodyPr>
          <a:lstStyle/>
          <a:p>
            <a:pPr algn="just"/>
            <a:r>
              <a:rPr lang="es-CL" sz="1300" dirty="0">
                <a:solidFill>
                  <a:srgbClr val="014464"/>
                </a:solidFill>
                <a:latin typeface="Instrument Sans" pitchFamily="2" charset="0"/>
              </a:rPr>
              <a:t>Para los clientes que operan en nuestra nube, Estela trabaja con los servicios SAAS de AZURE, lo que garantiza trabajar con los máximos estándares internacionales de seguridad, acompañado de nuestras certificaciones ISO27001, garantiza que su información será tratada con la máxima confidencialidad y seguridad.</a:t>
            </a:r>
          </a:p>
        </p:txBody>
      </p:sp>
      <p:sp>
        <p:nvSpPr>
          <p:cNvPr id="14" name="CuadroTexto 13">
            <a:extLst>
              <a:ext uri="{FF2B5EF4-FFF2-40B4-BE49-F238E27FC236}">
                <a16:creationId xmlns:a16="http://schemas.microsoft.com/office/drawing/2014/main" id="{29419BE9-06C3-03C0-BEA5-6FEA5F996EC5}"/>
              </a:ext>
            </a:extLst>
          </p:cNvPr>
          <p:cNvSpPr txBox="1"/>
          <p:nvPr/>
        </p:nvSpPr>
        <p:spPr>
          <a:xfrm>
            <a:off x="610973" y="2118752"/>
            <a:ext cx="2546199" cy="584775"/>
          </a:xfrm>
          <a:prstGeom prst="rect">
            <a:avLst/>
          </a:prstGeom>
          <a:noFill/>
          <a:ln>
            <a:noFill/>
          </a:ln>
        </p:spPr>
        <p:txBody>
          <a:bodyPr wrap="square">
            <a:spAutoFit/>
          </a:bodyPr>
          <a:lstStyle/>
          <a:p>
            <a:pPr algn="ctr"/>
            <a:r>
              <a:rPr lang="es-CL" sz="1600" dirty="0">
                <a:solidFill>
                  <a:srgbClr val="014464"/>
                </a:solidFill>
                <a:latin typeface="Outfit" pitchFamily="2" charset="0"/>
              </a:rPr>
              <a:t>Orientado al usuario Contable Financiero</a:t>
            </a:r>
          </a:p>
        </p:txBody>
      </p:sp>
      <p:sp>
        <p:nvSpPr>
          <p:cNvPr id="29" name="CuadroTexto 28">
            <a:extLst>
              <a:ext uri="{FF2B5EF4-FFF2-40B4-BE49-F238E27FC236}">
                <a16:creationId xmlns:a16="http://schemas.microsoft.com/office/drawing/2014/main" id="{D5385FE1-D986-00A0-B321-B2F1BC60436B}"/>
              </a:ext>
            </a:extLst>
          </p:cNvPr>
          <p:cNvSpPr txBox="1"/>
          <p:nvPr/>
        </p:nvSpPr>
        <p:spPr>
          <a:xfrm>
            <a:off x="3353420" y="2241862"/>
            <a:ext cx="2546199" cy="338554"/>
          </a:xfrm>
          <a:prstGeom prst="rect">
            <a:avLst/>
          </a:prstGeom>
          <a:noFill/>
          <a:ln>
            <a:noFill/>
          </a:ln>
        </p:spPr>
        <p:txBody>
          <a:bodyPr wrap="square" anchor="ctr">
            <a:spAutoFit/>
          </a:bodyPr>
          <a:lstStyle/>
          <a:p>
            <a:pPr algn="ctr"/>
            <a:r>
              <a:rPr lang="es-CL" sz="1600" dirty="0">
                <a:solidFill>
                  <a:schemeClr val="bg1"/>
                </a:solidFill>
                <a:latin typeface="Outfit" pitchFamily="2" charset="0"/>
              </a:rPr>
              <a:t>Fácil Adopción</a:t>
            </a:r>
          </a:p>
        </p:txBody>
      </p:sp>
      <p:sp>
        <p:nvSpPr>
          <p:cNvPr id="30" name="CuadroTexto 29">
            <a:extLst>
              <a:ext uri="{FF2B5EF4-FFF2-40B4-BE49-F238E27FC236}">
                <a16:creationId xmlns:a16="http://schemas.microsoft.com/office/drawing/2014/main" id="{7A15B299-4C25-29B3-C169-14003CFAAB32}"/>
              </a:ext>
            </a:extLst>
          </p:cNvPr>
          <p:cNvSpPr txBox="1"/>
          <p:nvPr/>
        </p:nvSpPr>
        <p:spPr>
          <a:xfrm>
            <a:off x="6182065" y="2118752"/>
            <a:ext cx="2546199" cy="584775"/>
          </a:xfrm>
          <a:prstGeom prst="rect">
            <a:avLst/>
          </a:prstGeom>
          <a:noFill/>
          <a:ln>
            <a:noFill/>
          </a:ln>
        </p:spPr>
        <p:txBody>
          <a:bodyPr wrap="square">
            <a:spAutoFit/>
          </a:bodyPr>
          <a:lstStyle/>
          <a:p>
            <a:pPr algn="ctr"/>
            <a:r>
              <a:rPr lang="es-CL" sz="1600" dirty="0">
                <a:solidFill>
                  <a:schemeClr val="bg1"/>
                </a:solidFill>
                <a:latin typeface="Outfit" pitchFamily="2" charset="0"/>
              </a:rPr>
              <a:t>Soporte especializado y personalizado</a:t>
            </a:r>
          </a:p>
        </p:txBody>
      </p:sp>
      <p:sp>
        <p:nvSpPr>
          <p:cNvPr id="31" name="CuadroTexto 30">
            <a:extLst>
              <a:ext uri="{FF2B5EF4-FFF2-40B4-BE49-F238E27FC236}">
                <a16:creationId xmlns:a16="http://schemas.microsoft.com/office/drawing/2014/main" id="{1FBC9678-B665-23C6-3424-00DEC1C34BBC}"/>
              </a:ext>
            </a:extLst>
          </p:cNvPr>
          <p:cNvSpPr txBox="1"/>
          <p:nvPr/>
        </p:nvSpPr>
        <p:spPr>
          <a:xfrm>
            <a:off x="8948718" y="2118752"/>
            <a:ext cx="2647842" cy="584775"/>
          </a:xfrm>
          <a:prstGeom prst="rect">
            <a:avLst/>
          </a:prstGeom>
          <a:noFill/>
          <a:ln>
            <a:noFill/>
          </a:ln>
        </p:spPr>
        <p:txBody>
          <a:bodyPr wrap="square">
            <a:spAutoFit/>
          </a:bodyPr>
          <a:lstStyle/>
          <a:p>
            <a:pPr algn="ctr"/>
            <a:r>
              <a:rPr lang="es-ES" sz="1600" dirty="0">
                <a:solidFill>
                  <a:schemeClr val="bg1"/>
                </a:solidFill>
                <a:latin typeface="Outfit" pitchFamily="2" charset="0"/>
              </a:rPr>
              <a:t>Sistemas en la Nube con la máxima seguridad</a:t>
            </a:r>
            <a:endParaRPr lang="es-CL" sz="1600" dirty="0">
              <a:solidFill>
                <a:schemeClr val="bg1"/>
              </a:solidFill>
              <a:latin typeface="Outfit" pitchFamily="2" charset="0"/>
            </a:endParaRPr>
          </a:p>
        </p:txBody>
      </p:sp>
    </p:spTree>
    <p:extLst>
      <p:ext uri="{BB962C8B-B14F-4D97-AF65-F5344CB8AC3E}">
        <p14:creationId xmlns:p14="http://schemas.microsoft.com/office/powerpoint/2010/main" val="136367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3F48B3F4-0546-CD7D-4C00-BF9E360C18D3}"/>
              </a:ext>
            </a:extLst>
          </p:cNvPr>
          <p:cNvSpPr/>
          <p:nvPr/>
        </p:nvSpPr>
        <p:spPr>
          <a:xfrm>
            <a:off x="927023" y="2677834"/>
            <a:ext cx="2858169" cy="3800787"/>
          </a:xfrm>
          <a:prstGeom prst="roundRect">
            <a:avLst>
              <a:gd name="adj" fmla="val 4018"/>
            </a:avLst>
          </a:prstGeom>
          <a:solidFill>
            <a:schemeClr val="bg1">
              <a:alpha val="52000"/>
            </a:schemeClr>
          </a:solidFill>
        </p:spPr>
        <p:txBody>
          <a:bodyPr wrap="square">
            <a:spAutoFit/>
          </a:bodyPr>
          <a:lstStyle/>
          <a:p>
            <a:pPr algn="ctr"/>
            <a:endParaRPr lang="es-CL" sz="900" dirty="0">
              <a:solidFill>
                <a:schemeClr val="bg1"/>
              </a:solidFill>
              <a:latin typeface="Outfit" pitchFamily="2" charset="0"/>
            </a:endParaRPr>
          </a:p>
        </p:txBody>
      </p:sp>
      <p:sp>
        <p:nvSpPr>
          <p:cNvPr id="4" name="Rectángulo: esquinas redondeadas 3">
            <a:extLst>
              <a:ext uri="{FF2B5EF4-FFF2-40B4-BE49-F238E27FC236}">
                <a16:creationId xmlns:a16="http://schemas.microsoft.com/office/drawing/2014/main" id="{709FBEF0-95FC-FFFC-E8A2-179801EC05BD}"/>
              </a:ext>
            </a:extLst>
          </p:cNvPr>
          <p:cNvSpPr/>
          <p:nvPr/>
        </p:nvSpPr>
        <p:spPr>
          <a:xfrm>
            <a:off x="4298673" y="2677834"/>
            <a:ext cx="3457156" cy="2750985"/>
          </a:xfrm>
          <a:prstGeom prst="roundRect">
            <a:avLst>
              <a:gd name="adj" fmla="val 6524"/>
            </a:avLst>
          </a:prstGeom>
          <a:solidFill>
            <a:schemeClr val="bg1">
              <a:alpha val="72000"/>
            </a:schemeClr>
          </a:solidFill>
        </p:spPr>
        <p:txBody>
          <a:bodyPr wrap="square">
            <a:spAutoFit/>
          </a:bodyPr>
          <a:lstStyle/>
          <a:p>
            <a:pPr algn="ctr"/>
            <a:endParaRPr lang="es-CL" sz="900" dirty="0">
              <a:solidFill>
                <a:schemeClr val="bg1"/>
              </a:solidFill>
              <a:latin typeface="Outfit" pitchFamily="2" charset="0"/>
            </a:endParaRPr>
          </a:p>
        </p:txBody>
      </p:sp>
      <p:sp>
        <p:nvSpPr>
          <p:cNvPr id="2" name="Rectángulo: esquinas redondeadas 1">
            <a:extLst>
              <a:ext uri="{FF2B5EF4-FFF2-40B4-BE49-F238E27FC236}">
                <a16:creationId xmlns:a16="http://schemas.microsoft.com/office/drawing/2014/main" id="{1CEFBB6E-4FA8-1DF4-5542-69F234DFF4E6}"/>
              </a:ext>
            </a:extLst>
          </p:cNvPr>
          <p:cNvSpPr/>
          <p:nvPr/>
        </p:nvSpPr>
        <p:spPr>
          <a:xfrm>
            <a:off x="8242994" y="2641533"/>
            <a:ext cx="3439316" cy="1497451"/>
          </a:xfrm>
          <a:prstGeom prst="roundRect">
            <a:avLst>
              <a:gd name="adj" fmla="val 6524"/>
            </a:avLst>
          </a:prstGeom>
          <a:solidFill>
            <a:schemeClr val="bg1"/>
          </a:solidFill>
        </p:spPr>
        <p:txBody>
          <a:bodyPr wrap="square">
            <a:spAutoFit/>
          </a:bodyPr>
          <a:lstStyle/>
          <a:p>
            <a:pPr algn="ctr"/>
            <a:endParaRPr lang="es-CL" sz="900" dirty="0">
              <a:solidFill>
                <a:schemeClr val="bg1"/>
              </a:solidFill>
              <a:latin typeface="Outfit" pitchFamily="2" charset="0"/>
            </a:endParaRPr>
          </a:p>
        </p:txBody>
      </p:sp>
      <p:pic>
        <p:nvPicPr>
          <p:cNvPr id="5" name="Imagen 4" descr="Logotipo, nombre de la empresa&#10;&#10;Descripción generada automáticamente">
            <a:extLst>
              <a:ext uri="{FF2B5EF4-FFF2-40B4-BE49-F238E27FC236}">
                <a16:creationId xmlns:a16="http://schemas.microsoft.com/office/drawing/2014/main" id="{794632C7-2F3F-514C-D4AE-CF153F5E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838" t="56068"/>
          <a:stretch/>
        </p:blipFill>
        <p:spPr>
          <a:xfrm>
            <a:off x="11117982" y="6603492"/>
            <a:ext cx="918132" cy="552839"/>
          </a:xfrm>
          <a:prstGeom prst="rect">
            <a:avLst/>
          </a:prstGeom>
        </p:spPr>
      </p:pic>
      <p:sp>
        <p:nvSpPr>
          <p:cNvPr id="3178" name="Google Shape;238;p23">
            <a:extLst>
              <a:ext uri="{FF2B5EF4-FFF2-40B4-BE49-F238E27FC236}">
                <a16:creationId xmlns:a16="http://schemas.microsoft.com/office/drawing/2014/main" id="{4F201665-7B68-23E4-3EA7-F7C1872B318D}"/>
              </a:ext>
            </a:extLst>
          </p:cNvPr>
          <p:cNvSpPr txBox="1"/>
          <p:nvPr/>
        </p:nvSpPr>
        <p:spPr>
          <a:xfrm>
            <a:off x="938833" y="838060"/>
            <a:ext cx="4915027" cy="800179"/>
          </a:xfrm>
          <a:prstGeom prst="rect">
            <a:avLst/>
          </a:prstGeom>
          <a:noFill/>
          <a:ln>
            <a:noFill/>
          </a:ln>
        </p:spPr>
        <p:txBody>
          <a:bodyPr spcFirstLastPara="1" wrap="square" lIns="121900" tIns="121900" rIns="121900" bIns="121900" anchor="t" anchorCtr="0">
            <a:spAutoFit/>
          </a:bodyPr>
          <a:lstStyle/>
          <a:p>
            <a:r>
              <a:rPr lang="es-ES" sz="3600" dirty="0">
                <a:solidFill>
                  <a:srgbClr val="014464"/>
                </a:solidFill>
                <a:latin typeface="Instrument Sans" pitchFamily="2" charset="0"/>
                <a:ea typeface="Instrument Sans Medium"/>
                <a:cs typeface="Instrument Sans Medium"/>
                <a:sym typeface="Instrument Sans Medium"/>
              </a:rPr>
              <a:t>XBRL en 3 Pasos</a:t>
            </a:r>
          </a:p>
        </p:txBody>
      </p:sp>
      <p:sp>
        <p:nvSpPr>
          <p:cNvPr id="3179" name="Google Shape;244;p23">
            <a:extLst>
              <a:ext uri="{FF2B5EF4-FFF2-40B4-BE49-F238E27FC236}">
                <a16:creationId xmlns:a16="http://schemas.microsoft.com/office/drawing/2014/main" id="{D30BB59E-7472-F229-35E9-0EAD037AE238}"/>
              </a:ext>
            </a:extLst>
          </p:cNvPr>
          <p:cNvSpPr txBox="1"/>
          <p:nvPr/>
        </p:nvSpPr>
        <p:spPr>
          <a:xfrm>
            <a:off x="938833" y="521100"/>
            <a:ext cx="3802000" cy="477013"/>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IMPLEMENTACIÓN</a:t>
            </a:r>
            <a:endParaRPr sz="1500" dirty="0">
              <a:solidFill>
                <a:srgbClr val="00B5CC"/>
              </a:solidFill>
              <a:latin typeface="Outfit" pitchFamily="2" charset="0"/>
              <a:ea typeface="Instrument Sans"/>
              <a:cs typeface="Instrument Sans"/>
              <a:sym typeface="Instrument Sans"/>
            </a:endParaRPr>
          </a:p>
        </p:txBody>
      </p:sp>
      <p:sp>
        <p:nvSpPr>
          <p:cNvPr id="3188" name="Rectángulo: esquinas redondeadas 3187">
            <a:extLst>
              <a:ext uri="{FF2B5EF4-FFF2-40B4-BE49-F238E27FC236}">
                <a16:creationId xmlns:a16="http://schemas.microsoft.com/office/drawing/2014/main" id="{BB30E80D-37D4-2931-EA29-0FA1ABF8685B}"/>
              </a:ext>
            </a:extLst>
          </p:cNvPr>
          <p:cNvSpPr/>
          <p:nvPr/>
        </p:nvSpPr>
        <p:spPr>
          <a:xfrm>
            <a:off x="959502" y="1795009"/>
            <a:ext cx="2771464" cy="715089"/>
          </a:xfrm>
          <a:prstGeom prst="roundRect">
            <a:avLst/>
          </a:prstGeom>
          <a:solidFill>
            <a:srgbClr val="95F8EC"/>
          </a:solidFill>
        </p:spPr>
        <p:txBody>
          <a:bodyPr wrap="square">
            <a:spAutoFit/>
          </a:bodyPr>
          <a:lstStyle/>
          <a:p>
            <a:pPr algn="ctr"/>
            <a:r>
              <a:rPr lang="es-CL" b="1" dirty="0">
                <a:solidFill>
                  <a:schemeClr val="accent1">
                    <a:lumMod val="50000"/>
                  </a:schemeClr>
                </a:solidFill>
                <a:latin typeface="Outfit" pitchFamily="2" charset="0"/>
              </a:rPr>
              <a:t>1. Carga y Validación Información</a:t>
            </a:r>
          </a:p>
        </p:txBody>
      </p:sp>
      <p:sp>
        <p:nvSpPr>
          <p:cNvPr id="3189" name="Rectángulo: esquinas redondeadas 3188">
            <a:extLst>
              <a:ext uri="{FF2B5EF4-FFF2-40B4-BE49-F238E27FC236}">
                <a16:creationId xmlns:a16="http://schemas.microsoft.com/office/drawing/2014/main" id="{0A2AEE09-7F8C-19A4-57BC-62DB0E894F2A}"/>
              </a:ext>
            </a:extLst>
          </p:cNvPr>
          <p:cNvSpPr/>
          <p:nvPr/>
        </p:nvSpPr>
        <p:spPr>
          <a:xfrm>
            <a:off x="4287066" y="1794253"/>
            <a:ext cx="3439318" cy="715089"/>
          </a:xfrm>
          <a:prstGeom prst="roundRect">
            <a:avLst/>
          </a:prstGeom>
          <a:solidFill>
            <a:schemeClr val="accent3"/>
          </a:solidFill>
        </p:spPr>
        <p:txBody>
          <a:bodyPr wrap="square">
            <a:spAutoFit/>
          </a:bodyPr>
          <a:lstStyle/>
          <a:p>
            <a:pPr algn="ctr"/>
            <a:r>
              <a:rPr lang="es-CL" b="1" dirty="0">
                <a:solidFill>
                  <a:schemeClr val="bg1"/>
                </a:solidFill>
                <a:latin typeface="Outfit" pitchFamily="2" charset="0"/>
              </a:rPr>
              <a:t>2. Generación</a:t>
            </a:r>
          </a:p>
          <a:p>
            <a:pPr algn="ctr"/>
            <a:r>
              <a:rPr lang="es-CL" b="1" dirty="0">
                <a:solidFill>
                  <a:schemeClr val="bg1"/>
                </a:solidFill>
                <a:latin typeface="Outfit" pitchFamily="2" charset="0"/>
              </a:rPr>
              <a:t>XBRL</a:t>
            </a:r>
          </a:p>
        </p:txBody>
      </p:sp>
      <p:sp>
        <p:nvSpPr>
          <p:cNvPr id="3190" name="Rectángulo: esquinas redondeadas 3189">
            <a:extLst>
              <a:ext uri="{FF2B5EF4-FFF2-40B4-BE49-F238E27FC236}">
                <a16:creationId xmlns:a16="http://schemas.microsoft.com/office/drawing/2014/main" id="{E0EDFE65-B917-3951-325F-0B5D3FB2A578}"/>
              </a:ext>
            </a:extLst>
          </p:cNvPr>
          <p:cNvSpPr/>
          <p:nvPr/>
        </p:nvSpPr>
        <p:spPr>
          <a:xfrm>
            <a:off x="8242994" y="1794252"/>
            <a:ext cx="3439318" cy="715089"/>
          </a:xfrm>
          <a:prstGeom prst="roundRect">
            <a:avLst/>
          </a:prstGeom>
          <a:solidFill>
            <a:schemeClr val="bg2"/>
          </a:solidFill>
        </p:spPr>
        <p:txBody>
          <a:bodyPr wrap="square">
            <a:spAutoFit/>
          </a:bodyPr>
          <a:lstStyle/>
          <a:p>
            <a:pPr algn="ctr"/>
            <a:r>
              <a:rPr lang="es-CL" b="1" dirty="0">
                <a:solidFill>
                  <a:schemeClr val="accent1">
                    <a:lumMod val="50000"/>
                  </a:schemeClr>
                </a:solidFill>
                <a:latin typeface="Outfit" pitchFamily="2" charset="0"/>
              </a:rPr>
              <a:t>3. Envío a</a:t>
            </a:r>
          </a:p>
          <a:p>
            <a:pPr algn="ctr"/>
            <a:r>
              <a:rPr lang="es-CL" b="1" dirty="0">
                <a:solidFill>
                  <a:schemeClr val="accent1">
                    <a:lumMod val="50000"/>
                  </a:schemeClr>
                </a:solidFill>
                <a:latin typeface="Outfit" pitchFamily="2" charset="0"/>
              </a:rPr>
              <a:t>CMF</a:t>
            </a:r>
          </a:p>
        </p:txBody>
      </p:sp>
      <p:grpSp>
        <p:nvGrpSpPr>
          <p:cNvPr id="3136" name="Grupo 3135">
            <a:extLst>
              <a:ext uri="{FF2B5EF4-FFF2-40B4-BE49-F238E27FC236}">
                <a16:creationId xmlns:a16="http://schemas.microsoft.com/office/drawing/2014/main" id="{F79694CD-750D-299B-3945-93098AF0A8B9}"/>
              </a:ext>
            </a:extLst>
          </p:cNvPr>
          <p:cNvGrpSpPr/>
          <p:nvPr/>
        </p:nvGrpSpPr>
        <p:grpSpPr>
          <a:xfrm>
            <a:off x="4392578" y="2842119"/>
            <a:ext cx="3236764" cy="2376430"/>
            <a:chOff x="4634123" y="3707258"/>
            <a:chExt cx="3509883" cy="2576953"/>
          </a:xfrm>
        </p:grpSpPr>
        <p:sp>
          <p:nvSpPr>
            <p:cNvPr id="45" name="Rectángulo: esquinas redondeadas 44">
              <a:extLst>
                <a:ext uri="{FF2B5EF4-FFF2-40B4-BE49-F238E27FC236}">
                  <a16:creationId xmlns:a16="http://schemas.microsoft.com/office/drawing/2014/main" id="{A1AD1E7F-E4C4-8F5F-F755-454D21D79AB2}"/>
                </a:ext>
              </a:extLst>
            </p:cNvPr>
            <p:cNvSpPr/>
            <p:nvPr/>
          </p:nvSpPr>
          <p:spPr>
            <a:xfrm>
              <a:off x="4634123" y="4430023"/>
              <a:ext cx="941755" cy="609265"/>
            </a:xfrm>
            <a:prstGeom prst="roundRect">
              <a:avLst/>
            </a:prstGeom>
            <a:solidFill>
              <a:schemeClr val="accent3"/>
            </a:solidFill>
          </p:spPr>
          <p:txBody>
            <a:bodyPr wrap="square">
              <a:spAutoFit/>
            </a:bodyPr>
            <a:lstStyle/>
            <a:p>
              <a:pPr algn="ctr"/>
              <a:r>
                <a:rPr lang="es-CL" sz="900" b="1" dirty="0">
                  <a:solidFill>
                    <a:schemeClr val="bg1"/>
                  </a:solidFill>
                  <a:latin typeface="Outfit" pitchFamily="2" charset="0"/>
                </a:rPr>
                <a:t>Paso 1: </a:t>
              </a:r>
              <a:r>
                <a:rPr lang="es-CL" sz="900" dirty="0">
                  <a:solidFill>
                    <a:schemeClr val="bg1"/>
                  </a:solidFill>
                  <a:latin typeface="Outfit" pitchFamily="2" charset="0"/>
                </a:rPr>
                <a:t>Validación OK</a:t>
              </a:r>
            </a:p>
          </p:txBody>
        </p:sp>
        <p:sp>
          <p:nvSpPr>
            <p:cNvPr id="46" name="Rectángulo: esquinas redondeadas 45">
              <a:extLst>
                <a:ext uri="{FF2B5EF4-FFF2-40B4-BE49-F238E27FC236}">
                  <a16:creationId xmlns:a16="http://schemas.microsoft.com/office/drawing/2014/main" id="{F06FCEE4-2CEE-11DE-6EF7-C733BFE9E073}"/>
                </a:ext>
              </a:extLst>
            </p:cNvPr>
            <p:cNvSpPr/>
            <p:nvPr/>
          </p:nvSpPr>
          <p:spPr>
            <a:xfrm>
              <a:off x="5823372" y="4517744"/>
              <a:ext cx="720462" cy="443103"/>
            </a:xfrm>
            <a:prstGeom prst="roundRect">
              <a:avLst/>
            </a:prstGeom>
            <a:solidFill>
              <a:schemeClr val="accent3"/>
            </a:solidFill>
          </p:spPr>
          <p:txBody>
            <a:bodyPr wrap="square">
              <a:spAutoFit/>
            </a:bodyPr>
            <a:lstStyle/>
            <a:p>
              <a:pPr algn="ctr"/>
              <a:r>
                <a:rPr lang="es-CL" sz="900" dirty="0">
                  <a:solidFill>
                    <a:schemeClr val="bg1"/>
                  </a:solidFill>
                  <a:latin typeface="Outfit" pitchFamily="2" charset="0"/>
                </a:rPr>
                <a:t>Genera XBRL</a:t>
              </a:r>
            </a:p>
          </p:txBody>
        </p:sp>
        <p:sp>
          <p:nvSpPr>
            <p:cNvPr id="47" name="Rectángulo: esquinas redondeadas 46">
              <a:extLst>
                <a:ext uri="{FF2B5EF4-FFF2-40B4-BE49-F238E27FC236}">
                  <a16:creationId xmlns:a16="http://schemas.microsoft.com/office/drawing/2014/main" id="{5F0B78E2-750D-1A25-70C2-C1380FAF943F}"/>
                </a:ext>
              </a:extLst>
            </p:cNvPr>
            <p:cNvSpPr/>
            <p:nvPr/>
          </p:nvSpPr>
          <p:spPr>
            <a:xfrm>
              <a:off x="6809182" y="4517744"/>
              <a:ext cx="638016" cy="443103"/>
            </a:xfrm>
            <a:prstGeom prst="roundRect">
              <a:avLst/>
            </a:prstGeom>
            <a:solidFill>
              <a:schemeClr val="accent3"/>
            </a:solidFill>
          </p:spPr>
          <p:txBody>
            <a:bodyPr wrap="square">
              <a:spAutoFit/>
            </a:bodyPr>
            <a:lstStyle/>
            <a:p>
              <a:pPr algn="ctr"/>
              <a:r>
                <a:rPr lang="es-CL" sz="900" dirty="0">
                  <a:solidFill>
                    <a:schemeClr val="bg1"/>
                  </a:solidFill>
                  <a:latin typeface="Outfit" pitchFamily="2" charset="0"/>
                </a:rPr>
                <a:t>Valida XBRL</a:t>
              </a:r>
            </a:p>
          </p:txBody>
        </p:sp>
        <p:sp>
          <p:nvSpPr>
            <p:cNvPr id="48" name="Rectángulo: esquinas redondeadas 47">
              <a:extLst>
                <a:ext uri="{FF2B5EF4-FFF2-40B4-BE49-F238E27FC236}">
                  <a16:creationId xmlns:a16="http://schemas.microsoft.com/office/drawing/2014/main" id="{55177480-B0CE-84CB-D0F9-9CBCE8D626F5}"/>
                </a:ext>
              </a:extLst>
            </p:cNvPr>
            <p:cNvSpPr/>
            <p:nvPr/>
          </p:nvSpPr>
          <p:spPr>
            <a:xfrm>
              <a:off x="6232496" y="3707258"/>
              <a:ext cx="1265067" cy="443103"/>
            </a:xfrm>
            <a:prstGeom prst="roundRect">
              <a:avLst/>
            </a:prstGeom>
            <a:solidFill>
              <a:schemeClr val="accent3"/>
            </a:solidFill>
          </p:spPr>
          <p:txBody>
            <a:bodyPr wrap="square">
              <a:spAutoFit/>
            </a:bodyPr>
            <a:lstStyle/>
            <a:p>
              <a:pPr algn="ctr"/>
              <a:r>
                <a:rPr lang="es-CL" sz="900" dirty="0">
                  <a:solidFill>
                    <a:schemeClr val="bg1"/>
                  </a:solidFill>
                  <a:latin typeface="Outfit" pitchFamily="2" charset="0"/>
                </a:rPr>
                <a:t>CORRECCIÓN INFORMACIÓN</a:t>
              </a:r>
            </a:p>
          </p:txBody>
        </p:sp>
        <p:sp>
          <p:nvSpPr>
            <p:cNvPr id="49" name="Rectángulo 48">
              <a:extLst>
                <a:ext uri="{FF2B5EF4-FFF2-40B4-BE49-F238E27FC236}">
                  <a16:creationId xmlns:a16="http://schemas.microsoft.com/office/drawing/2014/main" id="{DD3B99B9-CA5F-D786-47F1-5F7C1ECBACA8}"/>
                </a:ext>
              </a:extLst>
            </p:cNvPr>
            <p:cNvSpPr/>
            <p:nvPr/>
          </p:nvSpPr>
          <p:spPr>
            <a:xfrm>
              <a:off x="4695492" y="6033901"/>
              <a:ext cx="707087" cy="250310"/>
            </a:xfrm>
            <a:prstGeom prst="rect">
              <a:avLst/>
            </a:prstGeom>
          </p:spPr>
          <p:txBody>
            <a:bodyPr wrap="square">
              <a:spAutoFit/>
            </a:bodyPr>
            <a:lstStyle/>
            <a:p>
              <a:pPr algn="ctr"/>
              <a:r>
                <a:rPr lang="es-CL" sz="900" dirty="0">
                  <a:solidFill>
                    <a:schemeClr val="accent1">
                      <a:lumMod val="50000"/>
                    </a:schemeClr>
                  </a:solidFill>
                  <a:latin typeface="Outfit" pitchFamily="2" charset="0"/>
                </a:rPr>
                <a:t>Datos</a:t>
              </a:r>
            </a:p>
          </p:txBody>
        </p:sp>
        <p:pic>
          <p:nvPicPr>
            <p:cNvPr id="50" name="Imagen 49">
              <a:extLst>
                <a:ext uri="{FF2B5EF4-FFF2-40B4-BE49-F238E27FC236}">
                  <a16:creationId xmlns:a16="http://schemas.microsoft.com/office/drawing/2014/main" id="{423BE5C2-4CFE-A0E1-A07B-A0744324C807}"/>
                </a:ext>
              </a:extLst>
            </p:cNvPr>
            <p:cNvPicPr>
              <a:picLocks noChangeAspect="1"/>
            </p:cNvPicPr>
            <p:nvPr/>
          </p:nvPicPr>
          <p:blipFill>
            <a:blip r:embed="rId3">
              <a:duotone>
                <a:schemeClr val="accent1">
                  <a:shade val="45000"/>
                  <a:satMod val="135000"/>
                </a:schemeClr>
                <a:prstClr val="white"/>
              </a:duotone>
            </a:blip>
            <a:stretch>
              <a:fillRect/>
            </a:stretch>
          </p:blipFill>
          <p:spPr>
            <a:xfrm>
              <a:off x="4842006" y="5478330"/>
              <a:ext cx="600164" cy="600164"/>
            </a:xfrm>
            <a:prstGeom prst="rect">
              <a:avLst/>
            </a:prstGeom>
          </p:spPr>
        </p:pic>
        <p:pic>
          <p:nvPicPr>
            <p:cNvPr id="52" name="Imagen 51">
              <a:extLst>
                <a:ext uri="{FF2B5EF4-FFF2-40B4-BE49-F238E27FC236}">
                  <a16:creationId xmlns:a16="http://schemas.microsoft.com/office/drawing/2014/main" id="{8734ABC0-C925-1A19-8BF5-989124893751}"/>
                </a:ext>
              </a:extLst>
            </p:cNvPr>
            <p:cNvPicPr>
              <a:picLocks noChangeAspect="1"/>
            </p:cNvPicPr>
            <p:nvPr/>
          </p:nvPicPr>
          <p:blipFill>
            <a:blip r:embed="rId4">
              <a:duotone>
                <a:schemeClr val="accent1">
                  <a:shade val="45000"/>
                  <a:satMod val="135000"/>
                </a:schemeClr>
                <a:prstClr val="white"/>
              </a:duotone>
            </a:blip>
            <a:stretch>
              <a:fillRect/>
            </a:stretch>
          </p:blipFill>
          <p:spPr>
            <a:xfrm>
              <a:off x="7634724" y="4105491"/>
              <a:ext cx="509282" cy="509282"/>
            </a:xfrm>
            <a:prstGeom prst="rect">
              <a:avLst/>
            </a:prstGeom>
          </p:spPr>
        </p:pic>
        <p:cxnSp>
          <p:nvCxnSpPr>
            <p:cNvPr id="53" name="Conector recto de flecha 52">
              <a:extLst>
                <a:ext uri="{FF2B5EF4-FFF2-40B4-BE49-F238E27FC236}">
                  <a16:creationId xmlns:a16="http://schemas.microsoft.com/office/drawing/2014/main" id="{556E51AA-E232-A2F8-A4DC-CA7E44694E34}"/>
                </a:ext>
              </a:extLst>
            </p:cNvPr>
            <p:cNvCxnSpPr>
              <a:cxnSpLocks/>
            </p:cNvCxnSpPr>
            <p:nvPr/>
          </p:nvCxnSpPr>
          <p:spPr>
            <a:xfrm>
              <a:off x="5617376" y="4762029"/>
              <a:ext cx="1689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Conector recto de flecha 54">
              <a:extLst>
                <a:ext uri="{FF2B5EF4-FFF2-40B4-BE49-F238E27FC236}">
                  <a16:creationId xmlns:a16="http://schemas.microsoft.com/office/drawing/2014/main" id="{C0CC0E29-A6F5-2C19-E53D-CD3578AC2B10}"/>
                </a:ext>
              </a:extLst>
            </p:cNvPr>
            <p:cNvCxnSpPr>
              <a:cxnSpLocks/>
            </p:cNvCxnSpPr>
            <p:nvPr/>
          </p:nvCxnSpPr>
          <p:spPr>
            <a:xfrm>
              <a:off x="6595817" y="4754880"/>
              <a:ext cx="1689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Conector recto de flecha 55">
              <a:extLst>
                <a:ext uri="{FF2B5EF4-FFF2-40B4-BE49-F238E27FC236}">
                  <a16:creationId xmlns:a16="http://schemas.microsoft.com/office/drawing/2014/main" id="{96384E22-2E4A-EAA5-0277-57612F7F0550}"/>
                </a:ext>
              </a:extLst>
            </p:cNvPr>
            <p:cNvCxnSpPr>
              <a:cxnSpLocks/>
            </p:cNvCxnSpPr>
            <p:nvPr/>
          </p:nvCxnSpPr>
          <p:spPr>
            <a:xfrm flipV="1">
              <a:off x="7128190" y="4268722"/>
              <a:ext cx="0" cy="1613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ector recto de flecha 58">
              <a:extLst>
                <a:ext uri="{FF2B5EF4-FFF2-40B4-BE49-F238E27FC236}">
                  <a16:creationId xmlns:a16="http://schemas.microsoft.com/office/drawing/2014/main" id="{276FF495-2FEA-5A3F-E7B0-253303318906}"/>
                </a:ext>
              </a:extLst>
            </p:cNvPr>
            <p:cNvCxnSpPr>
              <a:cxnSpLocks/>
            </p:cNvCxnSpPr>
            <p:nvPr/>
          </p:nvCxnSpPr>
          <p:spPr>
            <a:xfrm flipH="1">
              <a:off x="4997685" y="3945621"/>
              <a:ext cx="114737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Conector recto de flecha 59">
              <a:extLst>
                <a:ext uri="{FF2B5EF4-FFF2-40B4-BE49-F238E27FC236}">
                  <a16:creationId xmlns:a16="http://schemas.microsoft.com/office/drawing/2014/main" id="{6BF2E947-72BE-84F4-47BF-C2811E6B742A}"/>
                </a:ext>
              </a:extLst>
            </p:cNvPr>
            <p:cNvCxnSpPr>
              <a:cxnSpLocks/>
            </p:cNvCxnSpPr>
            <p:nvPr/>
          </p:nvCxnSpPr>
          <p:spPr>
            <a:xfrm>
              <a:off x="5103408" y="5137189"/>
              <a:ext cx="0" cy="3411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Forma libre: forma 62">
              <a:extLst>
                <a:ext uri="{FF2B5EF4-FFF2-40B4-BE49-F238E27FC236}">
                  <a16:creationId xmlns:a16="http://schemas.microsoft.com/office/drawing/2014/main" id="{B9580BD6-CF78-6C87-20E2-B41B6612474F}"/>
                </a:ext>
              </a:extLst>
            </p:cNvPr>
            <p:cNvSpPr/>
            <p:nvPr/>
          </p:nvSpPr>
          <p:spPr>
            <a:xfrm>
              <a:off x="7497564" y="4611352"/>
              <a:ext cx="380801" cy="143527"/>
            </a:xfrm>
            <a:custGeom>
              <a:avLst/>
              <a:gdLst>
                <a:gd name="connsiteX0" fmla="*/ 0 w 548640"/>
                <a:gd name="connsiteY0" fmla="*/ 155448 h 155448"/>
                <a:gd name="connsiteX1" fmla="*/ 548640 w 548640"/>
                <a:gd name="connsiteY1" fmla="*/ 155448 h 155448"/>
                <a:gd name="connsiteX2" fmla="*/ 548640 w 548640"/>
                <a:gd name="connsiteY2" fmla="*/ 27432 h 155448"/>
                <a:gd name="connsiteX3" fmla="*/ 548640 w 548640"/>
                <a:gd name="connsiteY3" fmla="*/ 0 h 155448"/>
                <a:gd name="connsiteX4" fmla="*/ 539496 w 548640"/>
                <a:gd name="connsiteY4" fmla="*/ 0 h 15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55448">
                  <a:moveTo>
                    <a:pt x="0" y="155448"/>
                  </a:moveTo>
                  <a:lnTo>
                    <a:pt x="548640" y="155448"/>
                  </a:lnTo>
                  <a:lnTo>
                    <a:pt x="548640" y="27432"/>
                  </a:lnTo>
                  <a:lnTo>
                    <a:pt x="548640" y="0"/>
                  </a:lnTo>
                  <a:lnTo>
                    <a:pt x="539496" y="0"/>
                  </a:ln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200"/>
            </a:p>
          </p:txBody>
        </p:sp>
      </p:grpSp>
      <p:grpSp>
        <p:nvGrpSpPr>
          <p:cNvPr id="3141" name="Grupo 3140">
            <a:extLst>
              <a:ext uri="{FF2B5EF4-FFF2-40B4-BE49-F238E27FC236}">
                <a16:creationId xmlns:a16="http://schemas.microsoft.com/office/drawing/2014/main" id="{59D17F1B-B3F7-5596-C056-8CF5C6BF7F39}"/>
              </a:ext>
            </a:extLst>
          </p:cNvPr>
          <p:cNvGrpSpPr/>
          <p:nvPr/>
        </p:nvGrpSpPr>
        <p:grpSpPr>
          <a:xfrm>
            <a:off x="927024" y="2841493"/>
            <a:ext cx="2827017" cy="3387423"/>
            <a:chOff x="272952" y="2727582"/>
            <a:chExt cx="3144336" cy="3329444"/>
          </a:xfrm>
        </p:grpSpPr>
        <p:pic>
          <p:nvPicPr>
            <p:cNvPr id="3" name="Imagen 2">
              <a:extLst>
                <a:ext uri="{FF2B5EF4-FFF2-40B4-BE49-F238E27FC236}">
                  <a16:creationId xmlns:a16="http://schemas.microsoft.com/office/drawing/2014/main" id="{A9AADF86-1058-7EE1-146E-0CF3232D2B1B}"/>
                </a:ext>
              </a:extLst>
            </p:cNvPr>
            <p:cNvPicPr>
              <a:picLocks noChangeAspect="1"/>
            </p:cNvPicPr>
            <p:nvPr/>
          </p:nvPicPr>
          <p:blipFill>
            <a:blip r:embed="rId5"/>
            <a:stretch>
              <a:fillRect/>
            </a:stretch>
          </p:blipFill>
          <p:spPr>
            <a:xfrm>
              <a:off x="480448" y="2914635"/>
              <a:ext cx="633035" cy="633035"/>
            </a:xfrm>
            <a:prstGeom prst="rect">
              <a:avLst/>
            </a:prstGeom>
          </p:spPr>
        </p:pic>
        <p:pic>
          <p:nvPicPr>
            <p:cNvPr id="6" name="Imagen 5">
              <a:extLst>
                <a:ext uri="{FF2B5EF4-FFF2-40B4-BE49-F238E27FC236}">
                  <a16:creationId xmlns:a16="http://schemas.microsoft.com/office/drawing/2014/main" id="{ACEB74F0-7B6A-6B19-09CB-28237D391C3F}"/>
                </a:ext>
              </a:extLst>
            </p:cNvPr>
            <p:cNvPicPr>
              <a:picLocks noChangeAspect="1"/>
            </p:cNvPicPr>
            <p:nvPr/>
          </p:nvPicPr>
          <p:blipFill>
            <a:blip r:embed="rId6"/>
            <a:stretch>
              <a:fillRect/>
            </a:stretch>
          </p:blipFill>
          <p:spPr>
            <a:xfrm>
              <a:off x="497740" y="4027119"/>
              <a:ext cx="535892" cy="535892"/>
            </a:xfrm>
            <a:prstGeom prst="rect">
              <a:avLst/>
            </a:prstGeom>
          </p:spPr>
        </p:pic>
        <p:sp>
          <p:nvSpPr>
            <p:cNvPr id="7" name="Rectángulo 6">
              <a:extLst>
                <a:ext uri="{FF2B5EF4-FFF2-40B4-BE49-F238E27FC236}">
                  <a16:creationId xmlns:a16="http://schemas.microsoft.com/office/drawing/2014/main" id="{F224A7D0-96A0-30B6-11B3-B79D27CA9BD1}"/>
                </a:ext>
              </a:extLst>
            </p:cNvPr>
            <p:cNvSpPr/>
            <p:nvPr/>
          </p:nvSpPr>
          <p:spPr>
            <a:xfrm>
              <a:off x="272952" y="4517744"/>
              <a:ext cx="1062835" cy="369332"/>
            </a:xfrm>
            <a:prstGeom prst="rect">
              <a:avLst/>
            </a:prstGeom>
          </p:spPr>
          <p:txBody>
            <a:bodyPr wrap="square">
              <a:spAutoFit/>
            </a:bodyPr>
            <a:lstStyle/>
            <a:p>
              <a:pPr algn="ctr"/>
              <a:r>
                <a:rPr lang="es-CL" sz="900" dirty="0" err="1">
                  <a:solidFill>
                    <a:schemeClr val="accent1">
                      <a:lumMod val="50000"/>
                    </a:schemeClr>
                  </a:solidFill>
                  <a:latin typeface="Outfit" pitchFamily="2" charset="0"/>
                </a:rPr>
                <a:t>Doc</a:t>
              </a:r>
              <a:r>
                <a:rPr lang="es-CL" sz="900" dirty="0">
                  <a:solidFill>
                    <a:schemeClr val="accent1">
                      <a:lumMod val="50000"/>
                    </a:schemeClr>
                  </a:solidFill>
                  <a:latin typeface="Outfit" pitchFamily="2" charset="0"/>
                </a:rPr>
                <a:t>: Textos extensos</a:t>
              </a:r>
            </a:p>
          </p:txBody>
        </p:sp>
        <p:sp>
          <p:nvSpPr>
            <p:cNvPr id="8" name="Rectángulo 7">
              <a:extLst>
                <a:ext uri="{FF2B5EF4-FFF2-40B4-BE49-F238E27FC236}">
                  <a16:creationId xmlns:a16="http://schemas.microsoft.com/office/drawing/2014/main" id="{30120391-8528-58CF-BE8F-E639F591CF2A}"/>
                </a:ext>
              </a:extLst>
            </p:cNvPr>
            <p:cNvSpPr/>
            <p:nvPr/>
          </p:nvSpPr>
          <p:spPr>
            <a:xfrm>
              <a:off x="309075" y="3553067"/>
              <a:ext cx="1062835" cy="230832"/>
            </a:xfrm>
            <a:prstGeom prst="rect">
              <a:avLst/>
            </a:prstGeom>
          </p:spPr>
          <p:txBody>
            <a:bodyPr wrap="square">
              <a:spAutoFit/>
            </a:bodyPr>
            <a:lstStyle/>
            <a:p>
              <a:pPr algn="ctr"/>
              <a:r>
                <a:rPr lang="es-CL" sz="900" dirty="0">
                  <a:solidFill>
                    <a:schemeClr val="accent1">
                      <a:lumMod val="50000"/>
                    </a:schemeClr>
                  </a:solidFill>
                  <a:latin typeface="Outfit" pitchFamily="2" charset="0"/>
                </a:rPr>
                <a:t>XLS: Plantillas</a:t>
              </a:r>
            </a:p>
          </p:txBody>
        </p:sp>
        <p:sp>
          <p:nvSpPr>
            <p:cNvPr id="9" name="Rectángulo: esquinas redondeadas 8">
              <a:extLst>
                <a:ext uri="{FF2B5EF4-FFF2-40B4-BE49-F238E27FC236}">
                  <a16:creationId xmlns:a16="http://schemas.microsoft.com/office/drawing/2014/main" id="{B18F3B0C-97FF-A8A4-28D5-22EAAA067CF6}"/>
                </a:ext>
              </a:extLst>
            </p:cNvPr>
            <p:cNvSpPr/>
            <p:nvPr/>
          </p:nvSpPr>
          <p:spPr>
            <a:xfrm>
              <a:off x="2354453" y="2727582"/>
              <a:ext cx="1062835" cy="408623"/>
            </a:xfrm>
            <a:prstGeom prst="roundRect">
              <a:avLst/>
            </a:prstGeom>
            <a:solidFill>
              <a:srgbClr val="95F8EC"/>
            </a:solidFill>
            <a:ln>
              <a:noFill/>
            </a:ln>
          </p:spPr>
          <p:txBody>
            <a:bodyPr wrap="square">
              <a:spAutoFit/>
            </a:bodyPr>
            <a:lstStyle/>
            <a:p>
              <a:pPr algn="ctr"/>
              <a:r>
                <a:rPr lang="es-CL" sz="900" dirty="0">
                  <a:solidFill>
                    <a:schemeClr val="accent1">
                      <a:lumMod val="50000"/>
                    </a:schemeClr>
                  </a:solidFill>
                  <a:latin typeface="Outfit" pitchFamily="2" charset="0"/>
                </a:rPr>
                <a:t>Corrección información</a:t>
              </a:r>
            </a:p>
          </p:txBody>
        </p:sp>
        <p:sp>
          <p:nvSpPr>
            <p:cNvPr id="10" name="Rectángulo: esquinas redondeadas 9">
              <a:extLst>
                <a:ext uri="{FF2B5EF4-FFF2-40B4-BE49-F238E27FC236}">
                  <a16:creationId xmlns:a16="http://schemas.microsoft.com/office/drawing/2014/main" id="{E6A16913-34F6-2A5A-747B-FA95CFB85FED}"/>
                </a:ext>
              </a:extLst>
            </p:cNvPr>
            <p:cNvSpPr/>
            <p:nvPr/>
          </p:nvSpPr>
          <p:spPr>
            <a:xfrm>
              <a:off x="2354453" y="3980038"/>
              <a:ext cx="1041624" cy="552239"/>
            </a:xfrm>
            <a:prstGeom prst="roundRect">
              <a:avLst/>
            </a:prstGeom>
            <a:solidFill>
              <a:srgbClr val="95F8EC"/>
            </a:solidFill>
            <a:ln>
              <a:noFill/>
            </a:ln>
          </p:spPr>
          <p:txBody>
            <a:bodyPr wrap="square">
              <a:spAutoFit/>
            </a:bodyPr>
            <a:lstStyle/>
            <a:p>
              <a:pPr algn="ctr"/>
              <a:r>
                <a:rPr lang="es-CL" sz="900" dirty="0">
                  <a:solidFill>
                    <a:schemeClr val="accent1">
                      <a:lumMod val="50000"/>
                    </a:schemeClr>
                  </a:solidFill>
                  <a:latin typeface="Outfit" pitchFamily="2" charset="0"/>
                </a:rPr>
                <a:t>Carga Archivos (TXT, CVS)</a:t>
              </a:r>
            </a:p>
          </p:txBody>
        </p:sp>
        <p:sp>
          <p:nvSpPr>
            <p:cNvPr id="11" name="Rectángulo: esquinas redondeadas 10">
              <a:extLst>
                <a:ext uri="{FF2B5EF4-FFF2-40B4-BE49-F238E27FC236}">
                  <a16:creationId xmlns:a16="http://schemas.microsoft.com/office/drawing/2014/main" id="{B491E575-61D5-F0F0-3578-ACCB7F12EE5B}"/>
                </a:ext>
              </a:extLst>
            </p:cNvPr>
            <p:cNvSpPr/>
            <p:nvPr/>
          </p:nvSpPr>
          <p:spPr>
            <a:xfrm>
              <a:off x="333453" y="5347092"/>
              <a:ext cx="1674988" cy="552239"/>
            </a:xfrm>
            <a:prstGeom prst="roundRect">
              <a:avLst/>
            </a:prstGeom>
            <a:solidFill>
              <a:srgbClr val="95F8EC"/>
            </a:solidFill>
            <a:ln>
              <a:noFill/>
            </a:ln>
          </p:spPr>
          <p:txBody>
            <a:bodyPr wrap="square">
              <a:spAutoFit/>
            </a:bodyPr>
            <a:lstStyle/>
            <a:p>
              <a:pPr algn="ctr"/>
              <a:r>
                <a:rPr lang="es-CL" sz="900" dirty="0">
                  <a:solidFill>
                    <a:schemeClr val="accent1">
                      <a:lumMod val="50000"/>
                    </a:schemeClr>
                  </a:solidFill>
                  <a:latin typeface="Outfit" pitchFamily="2" charset="0"/>
                </a:rPr>
                <a:t>Configuración EMPRESA-PERIODO USUARIOS</a:t>
              </a:r>
            </a:p>
          </p:txBody>
        </p:sp>
        <p:sp>
          <p:nvSpPr>
            <p:cNvPr id="12" name="Rectángulo 11">
              <a:extLst>
                <a:ext uri="{FF2B5EF4-FFF2-40B4-BE49-F238E27FC236}">
                  <a16:creationId xmlns:a16="http://schemas.microsoft.com/office/drawing/2014/main" id="{627C56CE-D393-EC26-1F9B-FAB390F0429C}"/>
                </a:ext>
              </a:extLst>
            </p:cNvPr>
            <p:cNvSpPr/>
            <p:nvPr/>
          </p:nvSpPr>
          <p:spPr>
            <a:xfrm>
              <a:off x="2527276" y="5826194"/>
              <a:ext cx="707088" cy="230832"/>
            </a:xfrm>
            <a:prstGeom prst="rect">
              <a:avLst/>
            </a:prstGeom>
          </p:spPr>
          <p:txBody>
            <a:bodyPr wrap="square">
              <a:spAutoFit/>
            </a:bodyPr>
            <a:lstStyle/>
            <a:p>
              <a:pPr algn="ctr"/>
              <a:r>
                <a:rPr lang="es-CL" sz="900" dirty="0">
                  <a:solidFill>
                    <a:schemeClr val="accent1">
                      <a:lumMod val="50000"/>
                    </a:schemeClr>
                  </a:solidFill>
                  <a:latin typeface="Outfit" pitchFamily="2" charset="0"/>
                </a:rPr>
                <a:t>Datos</a:t>
              </a:r>
            </a:p>
          </p:txBody>
        </p:sp>
        <p:pic>
          <p:nvPicPr>
            <p:cNvPr id="14" name="Imagen 13">
              <a:extLst>
                <a:ext uri="{FF2B5EF4-FFF2-40B4-BE49-F238E27FC236}">
                  <a16:creationId xmlns:a16="http://schemas.microsoft.com/office/drawing/2014/main" id="{32976DA3-6694-17CE-178B-112F0EB91420}"/>
                </a:ext>
              </a:extLst>
            </p:cNvPr>
            <p:cNvPicPr>
              <a:picLocks noChangeAspect="1"/>
            </p:cNvPicPr>
            <p:nvPr/>
          </p:nvPicPr>
          <p:blipFill>
            <a:blip r:embed="rId3">
              <a:duotone>
                <a:schemeClr val="accent1">
                  <a:shade val="45000"/>
                  <a:satMod val="135000"/>
                </a:schemeClr>
                <a:prstClr val="white"/>
              </a:duotone>
            </a:blip>
            <a:stretch>
              <a:fillRect/>
            </a:stretch>
          </p:blipFill>
          <p:spPr>
            <a:xfrm>
              <a:off x="2576159" y="5270623"/>
              <a:ext cx="600164" cy="600164"/>
            </a:xfrm>
            <a:prstGeom prst="rect">
              <a:avLst/>
            </a:prstGeom>
          </p:spPr>
        </p:pic>
        <p:pic>
          <p:nvPicPr>
            <p:cNvPr id="16" name="Imagen 15">
              <a:extLst>
                <a:ext uri="{FF2B5EF4-FFF2-40B4-BE49-F238E27FC236}">
                  <a16:creationId xmlns:a16="http://schemas.microsoft.com/office/drawing/2014/main" id="{FD2D2E06-A255-7348-BEA6-9B4F5B608937}"/>
                </a:ext>
              </a:extLst>
            </p:cNvPr>
            <p:cNvPicPr>
              <a:picLocks noChangeAspect="1"/>
            </p:cNvPicPr>
            <p:nvPr/>
          </p:nvPicPr>
          <p:blipFill>
            <a:blip r:embed="rId7">
              <a:duotone>
                <a:schemeClr val="accent1">
                  <a:shade val="45000"/>
                  <a:satMod val="135000"/>
                </a:schemeClr>
                <a:prstClr val="white"/>
              </a:duotone>
            </a:blip>
            <a:stretch>
              <a:fillRect/>
            </a:stretch>
          </p:blipFill>
          <p:spPr>
            <a:xfrm>
              <a:off x="1588761" y="4027119"/>
              <a:ext cx="427690" cy="427690"/>
            </a:xfrm>
            <a:prstGeom prst="rect">
              <a:avLst/>
            </a:prstGeom>
          </p:spPr>
        </p:pic>
        <p:pic>
          <p:nvPicPr>
            <p:cNvPr id="18" name="Imagen 17">
              <a:extLst>
                <a:ext uri="{FF2B5EF4-FFF2-40B4-BE49-F238E27FC236}">
                  <a16:creationId xmlns:a16="http://schemas.microsoft.com/office/drawing/2014/main" id="{878C5DB3-1B51-6CC8-5594-1DF9EA9D2E6A}"/>
                </a:ext>
              </a:extLst>
            </p:cNvPr>
            <p:cNvPicPr>
              <a:picLocks noChangeAspect="1"/>
            </p:cNvPicPr>
            <p:nvPr/>
          </p:nvPicPr>
          <p:blipFill>
            <a:blip r:embed="rId8">
              <a:duotone>
                <a:schemeClr val="accent1">
                  <a:shade val="45000"/>
                  <a:satMod val="135000"/>
                </a:schemeClr>
                <a:prstClr val="white"/>
              </a:duotone>
            </a:blip>
            <a:stretch>
              <a:fillRect/>
            </a:stretch>
          </p:blipFill>
          <p:spPr>
            <a:xfrm>
              <a:off x="1595552" y="3208723"/>
              <a:ext cx="440553" cy="440553"/>
            </a:xfrm>
            <a:prstGeom prst="rect">
              <a:avLst/>
            </a:prstGeom>
          </p:spPr>
        </p:pic>
        <p:pic>
          <p:nvPicPr>
            <p:cNvPr id="20" name="Imagen 19">
              <a:extLst>
                <a:ext uri="{FF2B5EF4-FFF2-40B4-BE49-F238E27FC236}">
                  <a16:creationId xmlns:a16="http://schemas.microsoft.com/office/drawing/2014/main" id="{2D1E3E61-0445-0D3E-FABA-11E1D2230966}"/>
                </a:ext>
              </a:extLst>
            </p:cNvPr>
            <p:cNvPicPr>
              <a:picLocks noChangeAspect="1"/>
            </p:cNvPicPr>
            <p:nvPr/>
          </p:nvPicPr>
          <p:blipFill>
            <a:blip r:embed="rId9">
              <a:duotone>
                <a:schemeClr val="accent1">
                  <a:shade val="45000"/>
                  <a:satMod val="135000"/>
                </a:schemeClr>
                <a:prstClr val="white"/>
              </a:duotone>
            </a:blip>
            <a:stretch>
              <a:fillRect/>
            </a:stretch>
          </p:blipFill>
          <p:spPr>
            <a:xfrm>
              <a:off x="1580750" y="4606868"/>
              <a:ext cx="427691" cy="427691"/>
            </a:xfrm>
            <a:prstGeom prst="rect">
              <a:avLst/>
            </a:prstGeom>
          </p:spPr>
        </p:pic>
        <p:cxnSp>
          <p:nvCxnSpPr>
            <p:cNvPr id="22" name="Conector recto de flecha 21">
              <a:extLst>
                <a:ext uri="{FF2B5EF4-FFF2-40B4-BE49-F238E27FC236}">
                  <a16:creationId xmlns:a16="http://schemas.microsoft.com/office/drawing/2014/main" id="{091B6FA7-7346-CCCE-B4B7-61840FA9B148}"/>
                </a:ext>
              </a:extLst>
            </p:cNvPr>
            <p:cNvCxnSpPr>
              <a:cxnSpLocks/>
            </p:cNvCxnSpPr>
            <p:nvPr/>
          </p:nvCxnSpPr>
          <p:spPr>
            <a:xfrm flipH="1">
              <a:off x="1162054" y="2940055"/>
              <a:ext cx="114737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a:extLst>
                <a:ext uri="{FF2B5EF4-FFF2-40B4-BE49-F238E27FC236}">
                  <a16:creationId xmlns:a16="http://schemas.microsoft.com/office/drawing/2014/main" id="{340B2A0A-7589-C6AF-64A9-46D18A765AFC}"/>
                </a:ext>
              </a:extLst>
            </p:cNvPr>
            <p:cNvCxnSpPr>
              <a:cxnSpLocks/>
            </p:cNvCxnSpPr>
            <p:nvPr/>
          </p:nvCxnSpPr>
          <p:spPr>
            <a:xfrm flipV="1">
              <a:off x="2880820" y="3252736"/>
              <a:ext cx="10605" cy="6330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a:extLst>
                <a:ext uri="{FF2B5EF4-FFF2-40B4-BE49-F238E27FC236}">
                  <a16:creationId xmlns:a16="http://schemas.microsoft.com/office/drawing/2014/main" id="{3FC1398C-29C9-71D8-8A06-0C564F0DF867}"/>
                </a:ext>
              </a:extLst>
            </p:cNvPr>
            <p:cNvCxnSpPr>
              <a:cxnSpLocks/>
            </p:cNvCxnSpPr>
            <p:nvPr/>
          </p:nvCxnSpPr>
          <p:spPr>
            <a:xfrm>
              <a:off x="2880820" y="4573723"/>
              <a:ext cx="0" cy="6512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a:extLst>
                <a:ext uri="{FF2B5EF4-FFF2-40B4-BE49-F238E27FC236}">
                  <a16:creationId xmlns:a16="http://schemas.microsoft.com/office/drawing/2014/main" id="{55D731AA-9330-D7D1-7FC9-8584240AF91A}"/>
                </a:ext>
              </a:extLst>
            </p:cNvPr>
            <p:cNvCxnSpPr>
              <a:cxnSpLocks/>
            </p:cNvCxnSpPr>
            <p:nvPr/>
          </p:nvCxnSpPr>
          <p:spPr>
            <a:xfrm>
              <a:off x="1162054" y="3429000"/>
              <a:ext cx="3608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ector recto de flecha 36">
              <a:extLst>
                <a:ext uri="{FF2B5EF4-FFF2-40B4-BE49-F238E27FC236}">
                  <a16:creationId xmlns:a16="http://schemas.microsoft.com/office/drawing/2014/main" id="{8A2C904C-4A31-1EFB-6579-03E9B376CAC1}"/>
                </a:ext>
              </a:extLst>
            </p:cNvPr>
            <p:cNvCxnSpPr>
              <a:cxnSpLocks/>
            </p:cNvCxnSpPr>
            <p:nvPr/>
          </p:nvCxnSpPr>
          <p:spPr>
            <a:xfrm>
              <a:off x="1162054" y="4261104"/>
              <a:ext cx="3608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ector recto de flecha 38">
              <a:extLst>
                <a:ext uri="{FF2B5EF4-FFF2-40B4-BE49-F238E27FC236}">
                  <a16:creationId xmlns:a16="http://schemas.microsoft.com/office/drawing/2014/main" id="{98DA4F79-67C7-DF80-4645-2001A532B649}"/>
                </a:ext>
              </a:extLst>
            </p:cNvPr>
            <p:cNvCxnSpPr>
              <a:cxnSpLocks/>
            </p:cNvCxnSpPr>
            <p:nvPr/>
          </p:nvCxnSpPr>
          <p:spPr>
            <a:xfrm>
              <a:off x="2036105" y="4264682"/>
              <a:ext cx="27002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39" name="Conector recto de flecha 3138">
              <a:extLst>
                <a:ext uri="{FF2B5EF4-FFF2-40B4-BE49-F238E27FC236}">
                  <a16:creationId xmlns:a16="http://schemas.microsoft.com/office/drawing/2014/main" id="{5DC4FD83-3C15-1AA6-1D96-98D5E9C18619}"/>
                </a:ext>
              </a:extLst>
            </p:cNvPr>
            <p:cNvCxnSpPr>
              <a:cxnSpLocks/>
            </p:cNvCxnSpPr>
            <p:nvPr/>
          </p:nvCxnSpPr>
          <p:spPr>
            <a:xfrm>
              <a:off x="2128053" y="5664111"/>
              <a:ext cx="35615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144" name="Grupo 3143">
            <a:extLst>
              <a:ext uri="{FF2B5EF4-FFF2-40B4-BE49-F238E27FC236}">
                <a16:creationId xmlns:a16="http://schemas.microsoft.com/office/drawing/2014/main" id="{D7872691-F107-5A24-1E8B-93BDBD148ADA}"/>
              </a:ext>
            </a:extLst>
          </p:cNvPr>
          <p:cNvGrpSpPr/>
          <p:nvPr/>
        </p:nvGrpSpPr>
        <p:grpSpPr>
          <a:xfrm>
            <a:off x="8388632" y="2786406"/>
            <a:ext cx="3205551" cy="1202436"/>
            <a:chOff x="8116715" y="2670780"/>
            <a:chExt cx="3205551" cy="1202436"/>
          </a:xfrm>
        </p:grpSpPr>
        <p:pic>
          <p:nvPicPr>
            <p:cNvPr id="3186" name="Imagen 3185" descr="Logotipo, nombre de la empresa&#10;&#10;Descripción generada automáticamente">
              <a:extLst>
                <a:ext uri="{FF2B5EF4-FFF2-40B4-BE49-F238E27FC236}">
                  <a16:creationId xmlns:a16="http://schemas.microsoft.com/office/drawing/2014/main" id="{463A78EE-A887-DAA5-4E80-060C7613F49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6839" b="13659"/>
            <a:stretch/>
          </p:blipFill>
          <p:spPr>
            <a:xfrm>
              <a:off x="8116715" y="2752201"/>
              <a:ext cx="1515741" cy="887016"/>
            </a:xfrm>
            <a:prstGeom prst="roundRect">
              <a:avLst/>
            </a:prstGeom>
            <a:solidFill>
              <a:srgbClr val="FFFFFF"/>
            </a:solidFill>
          </p:spPr>
        </p:pic>
        <p:pic>
          <p:nvPicPr>
            <p:cNvPr id="1028" name="Picture 4" descr="CMF: Datos del sector financiero en Chile - Percepciones Económicas">
              <a:extLst>
                <a:ext uri="{FF2B5EF4-FFF2-40B4-BE49-F238E27FC236}">
                  <a16:creationId xmlns:a16="http://schemas.microsoft.com/office/drawing/2014/main" id="{0BABCFF6-85C2-F1C7-D3EE-B31CC7A50B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19830" y="2670780"/>
              <a:ext cx="1202436" cy="1202436"/>
            </a:xfrm>
            <a:prstGeom prst="roundRect">
              <a:avLst>
                <a:gd name="adj" fmla="val 8917"/>
              </a:avLst>
            </a:prstGeom>
            <a:noFill/>
            <a:extLst>
              <a:ext uri="{909E8E84-426E-40DD-AFC4-6F175D3DCCD1}">
                <a14:hiddenFill xmlns:a14="http://schemas.microsoft.com/office/drawing/2010/main">
                  <a:solidFill>
                    <a:srgbClr val="FFFFFF"/>
                  </a:solidFill>
                </a14:hiddenFill>
              </a:ext>
            </a:extLst>
          </p:spPr>
        </p:pic>
        <p:cxnSp>
          <p:nvCxnSpPr>
            <p:cNvPr id="3143" name="Conector recto de flecha 3142">
              <a:extLst>
                <a:ext uri="{FF2B5EF4-FFF2-40B4-BE49-F238E27FC236}">
                  <a16:creationId xmlns:a16="http://schemas.microsoft.com/office/drawing/2014/main" id="{5800924F-EFF9-FC15-2FD9-BD3AB30F4CD9}"/>
                </a:ext>
              </a:extLst>
            </p:cNvPr>
            <p:cNvCxnSpPr>
              <a:cxnSpLocks/>
            </p:cNvCxnSpPr>
            <p:nvPr/>
          </p:nvCxnSpPr>
          <p:spPr>
            <a:xfrm>
              <a:off x="9758781" y="3238841"/>
              <a:ext cx="32438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527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a:extLst>
              <a:ext uri="{FF2B5EF4-FFF2-40B4-BE49-F238E27FC236}">
                <a16:creationId xmlns:a16="http://schemas.microsoft.com/office/drawing/2014/main" id="{3AC8F664-EB86-60CB-6F9F-DCF6499183E6}"/>
              </a:ext>
            </a:extLst>
          </p:cNvPr>
          <p:cNvGraphicFramePr>
            <a:graphicFrameLocks noGrp="1"/>
          </p:cNvGraphicFramePr>
          <p:nvPr/>
        </p:nvGraphicFramePr>
        <p:xfrm>
          <a:off x="1923511" y="2045776"/>
          <a:ext cx="8878808" cy="1832187"/>
        </p:xfrm>
        <a:graphic>
          <a:graphicData uri="http://schemas.openxmlformats.org/drawingml/2006/table">
            <a:tbl>
              <a:tblPr firstRow="1" bandRow="1">
                <a:tableStyleId>{C083E6E3-FA7D-4D7B-A595-EF9225AFEA82}</a:tableStyleId>
              </a:tblPr>
              <a:tblGrid>
                <a:gridCol w="4439404">
                  <a:extLst>
                    <a:ext uri="{9D8B030D-6E8A-4147-A177-3AD203B41FA5}">
                      <a16:colId xmlns:a16="http://schemas.microsoft.com/office/drawing/2014/main" val="2957677400"/>
                    </a:ext>
                  </a:extLst>
                </a:gridCol>
                <a:gridCol w="4439404">
                  <a:extLst>
                    <a:ext uri="{9D8B030D-6E8A-4147-A177-3AD203B41FA5}">
                      <a16:colId xmlns:a16="http://schemas.microsoft.com/office/drawing/2014/main" val="2670792729"/>
                    </a:ext>
                  </a:extLst>
                </a:gridCol>
              </a:tblGrid>
              <a:tr h="610729">
                <a:tc>
                  <a:txBody>
                    <a:bodyPr/>
                    <a:lstStyle/>
                    <a:p>
                      <a:r>
                        <a:rPr lang="es-ES" b="1" dirty="0">
                          <a:solidFill>
                            <a:srgbClr val="00B5CC"/>
                          </a:solidFill>
                          <a:latin typeface="Outfit" pitchFamily="2" charset="0"/>
                        </a:rPr>
                        <a:t>NOMBRE ASESOR COMERCIAL</a:t>
                      </a:r>
                      <a:endParaRPr lang="es-PE" b="1" dirty="0">
                        <a:solidFill>
                          <a:srgbClr val="00B5CC"/>
                        </a:solidFill>
                        <a:latin typeface="Outfit" pitchFamily="2" charset="0"/>
                      </a:endParaRPr>
                    </a:p>
                  </a:txBody>
                  <a:tcPr anchor="ctr"/>
                </a:tc>
                <a:tc>
                  <a:txBody>
                    <a:bodyPr/>
                    <a:lstStyle/>
                    <a:p>
                      <a:r>
                        <a:rPr lang="es-ES" b="0" dirty="0" err="1">
                          <a:latin typeface="Instrument Sans" pitchFamily="2" charset="0"/>
                        </a:rPr>
                        <a:t>Xxxxxxx</a:t>
                      </a:r>
                      <a:endParaRPr lang="es-PE" b="0" dirty="0">
                        <a:latin typeface="Instrument Sans" pitchFamily="2" charset="0"/>
                      </a:endParaRPr>
                    </a:p>
                  </a:txBody>
                  <a:tcPr anchor="ctr"/>
                </a:tc>
                <a:extLst>
                  <a:ext uri="{0D108BD9-81ED-4DB2-BD59-A6C34878D82A}">
                    <a16:rowId xmlns:a16="http://schemas.microsoft.com/office/drawing/2014/main" val="3632934143"/>
                  </a:ext>
                </a:extLst>
              </a:tr>
              <a:tr h="610729">
                <a:tc>
                  <a:txBody>
                    <a:bodyPr/>
                    <a:lstStyle/>
                    <a:p>
                      <a:r>
                        <a:rPr lang="es-ES" b="1" dirty="0">
                          <a:solidFill>
                            <a:srgbClr val="00B5CC"/>
                          </a:solidFill>
                          <a:latin typeface="Outfit" pitchFamily="2" charset="0"/>
                        </a:rPr>
                        <a:t>EMAIL</a:t>
                      </a:r>
                      <a:endParaRPr lang="es-PE" b="1" dirty="0">
                        <a:solidFill>
                          <a:srgbClr val="00B5CC"/>
                        </a:solidFill>
                        <a:latin typeface="Outfit" pitchFamily="2" charset="0"/>
                      </a:endParaRPr>
                    </a:p>
                  </a:txBody>
                  <a:tcPr anchor="ctr"/>
                </a:tc>
                <a:tc>
                  <a:txBody>
                    <a:bodyPr/>
                    <a:lstStyle/>
                    <a:p>
                      <a:r>
                        <a:rPr lang="es-ES" dirty="0" err="1">
                          <a:latin typeface="Instrument Sans" pitchFamily="2" charset="0"/>
                        </a:rPr>
                        <a:t>Xxxxxxx</a:t>
                      </a:r>
                      <a:endParaRPr lang="es-PE" dirty="0">
                        <a:latin typeface="Instrument Sans" pitchFamily="2" charset="0"/>
                      </a:endParaRPr>
                    </a:p>
                  </a:txBody>
                  <a:tcPr anchor="ctr"/>
                </a:tc>
                <a:extLst>
                  <a:ext uri="{0D108BD9-81ED-4DB2-BD59-A6C34878D82A}">
                    <a16:rowId xmlns:a16="http://schemas.microsoft.com/office/drawing/2014/main" val="3529372091"/>
                  </a:ext>
                </a:extLst>
              </a:tr>
              <a:tr h="610729">
                <a:tc>
                  <a:txBody>
                    <a:bodyPr/>
                    <a:lstStyle/>
                    <a:p>
                      <a:r>
                        <a:rPr lang="es-ES" b="1" dirty="0">
                          <a:solidFill>
                            <a:srgbClr val="00B5CC"/>
                          </a:solidFill>
                          <a:latin typeface="Outfit" pitchFamily="2" charset="0"/>
                        </a:rPr>
                        <a:t>CONTACTO</a:t>
                      </a:r>
                      <a:endParaRPr lang="es-PE" b="1" dirty="0">
                        <a:solidFill>
                          <a:srgbClr val="00B5CC"/>
                        </a:solidFill>
                        <a:latin typeface="Outfit" pitchFamily="2" charset="0"/>
                      </a:endParaRPr>
                    </a:p>
                  </a:txBody>
                  <a:tcPr anchor="ctr"/>
                </a:tc>
                <a:tc>
                  <a:txBody>
                    <a:bodyPr/>
                    <a:lstStyle/>
                    <a:p>
                      <a:r>
                        <a:rPr lang="es-ES" dirty="0" err="1">
                          <a:latin typeface="Instrument Sans" pitchFamily="2" charset="0"/>
                        </a:rPr>
                        <a:t>Xxxxxxx</a:t>
                      </a:r>
                      <a:endParaRPr lang="es-PE" dirty="0">
                        <a:latin typeface="Instrument Sans" pitchFamily="2" charset="0"/>
                      </a:endParaRPr>
                    </a:p>
                  </a:txBody>
                  <a:tcPr anchor="ctr"/>
                </a:tc>
                <a:extLst>
                  <a:ext uri="{0D108BD9-81ED-4DB2-BD59-A6C34878D82A}">
                    <a16:rowId xmlns:a16="http://schemas.microsoft.com/office/drawing/2014/main" val="3150204292"/>
                  </a:ext>
                </a:extLst>
              </a:tr>
            </a:tbl>
          </a:graphicData>
        </a:graphic>
      </p:graphicFrame>
      <p:sp>
        <p:nvSpPr>
          <p:cNvPr id="18" name="Marcador de texto 6">
            <a:extLst>
              <a:ext uri="{FF2B5EF4-FFF2-40B4-BE49-F238E27FC236}">
                <a16:creationId xmlns:a16="http://schemas.microsoft.com/office/drawing/2014/main" id="{D84AFFC8-4628-7C61-54BB-2C94DEB4890A}"/>
              </a:ext>
            </a:extLst>
          </p:cNvPr>
          <p:cNvSpPr txBox="1">
            <a:spLocks/>
          </p:cNvSpPr>
          <p:nvPr/>
        </p:nvSpPr>
        <p:spPr>
          <a:xfrm>
            <a:off x="4478924" y="4210387"/>
            <a:ext cx="4040654" cy="563092"/>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rgbClr val="00B5CC"/>
                </a:solidFill>
                <a:latin typeface="Outfit" pitchFamily="2" charset="0"/>
              </a:rPr>
              <a:t>www.estela.com</a:t>
            </a:r>
          </a:p>
        </p:txBody>
      </p:sp>
      <p:pic>
        <p:nvPicPr>
          <p:cNvPr id="7" name="Imagen 6" descr="Logotipo, nombre de la empresa&#10;&#10;Descripción generada automáticamente">
            <a:extLst>
              <a:ext uri="{FF2B5EF4-FFF2-40B4-BE49-F238E27FC236}">
                <a16:creationId xmlns:a16="http://schemas.microsoft.com/office/drawing/2014/main" id="{318C6BB0-F00B-CC28-1C94-78CED038D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9" t="57903" r="8129" b="35211"/>
          <a:stretch/>
        </p:blipFill>
        <p:spPr>
          <a:xfrm>
            <a:off x="11179490" y="6613671"/>
            <a:ext cx="722760" cy="84870"/>
          </a:xfrm>
          <a:prstGeom prst="rect">
            <a:avLst/>
          </a:prstGeom>
        </p:spPr>
      </p:pic>
    </p:spTree>
    <p:extLst>
      <p:ext uri="{BB962C8B-B14F-4D97-AF65-F5344CB8AC3E}">
        <p14:creationId xmlns:p14="http://schemas.microsoft.com/office/powerpoint/2010/main" val="85026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9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BDA709-90BE-284F-D4D6-4D1F20CCF70D}"/>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ítulo 4">
            <a:extLst>
              <a:ext uri="{FF2B5EF4-FFF2-40B4-BE49-F238E27FC236}">
                <a16:creationId xmlns:a16="http://schemas.microsoft.com/office/drawing/2014/main" id="{F7B75F9E-D41E-3276-89F5-9789D3D41E3B}"/>
              </a:ext>
            </a:extLst>
          </p:cNvPr>
          <p:cNvSpPr txBox="1">
            <a:spLocks/>
          </p:cNvSpPr>
          <p:nvPr/>
        </p:nvSpPr>
        <p:spPr>
          <a:xfrm>
            <a:off x="838200" y="961488"/>
            <a:ext cx="10515600" cy="11092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es-CL" dirty="0">
                <a:solidFill>
                  <a:srgbClr val="95F8EC"/>
                </a:solidFill>
                <a:latin typeface="Outfit" pitchFamily="2" charset="0"/>
              </a:rPr>
              <a:t>Agenda</a:t>
            </a:r>
          </a:p>
        </p:txBody>
      </p:sp>
      <p:sp>
        <p:nvSpPr>
          <p:cNvPr id="8" name="Google Shape;491;p41">
            <a:extLst>
              <a:ext uri="{FF2B5EF4-FFF2-40B4-BE49-F238E27FC236}">
                <a16:creationId xmlns:a16="http://schemas.microsoft.com/office/drawing/2014/main" id="{1A1E4136-7599-331C-7F80-4F86FEAE0672}"/>
              </a:ext>
            </a:extLst>
          </p:cNvPr>
          <p:cNvSpPr txBox="1">
            <a:spLocks/>
          </p:cNvSpPr>
          <p:nvPr/>
        </p:nvSpPr>
        <p:spPr>
          <a:xfrm>
            <a:off x="838199" y="2246700"/>
            <a:ext cx="8697686" cy="372336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s-ES" sz="2000" dirty="0">
                <a:effectLst/>
                <a:latin typeface="Instrument Sans" pitchFamily="2" charset="0"/>
                <a:ea typeface="Aptos" panose="020B0004020202020204" pitchFamily="34" charset="0"/>
                <a:cs typeface="Aptos" panose="020B0004020202020204" pitchFamily="34" charset="0"/>
              </a:rPr>
              <a:t>INTRODUCCIÓN</a:t>
            </a:r>
          </a:p>
          <a:p>
            <a:pPr marL="342900" indent="-342900">
              <a:buAutoNum type="arabicPeriod"/>
            </a:pPr>
            <a:r>
              <a:rPr lang="es-ES" sz="2000" dirty="0">
                <a:latin typeface="Instrument Sans"/>
                <a:ea typeface="Aptos" panose="020B0004020202020204" pitchFamily="34" charset="0"/>
                <a:cs typeface="Aptos" panose="020B0004020202020204" pitchFamily="34" charset="0"/>
              </a:rPr>
              <a:t>¿QUIÉNES SOMOS?</a:t>
            </a:r>
          </a:p>
          <a:p>
            <a:pPr marL="342900" indent="-342900">
              <a:buAutoNum type="arabicPeriod"/>
            </a:pPr>
            <a:r>
              <a:rPr lang="es-ES" sz="2000" dirty="0">
                <a:latin typeface="Instrument Sans"/>
                <a:ea typeface="Aptos" panose="020B0004020202020204" pitchFamily="34" charset="0"/>
                <a:cs typeface="Aptos" panose="020B0004020202020204" pitchFamily="34" charset="0"/>
              </a:rPr>
              <a:t>¿QUÉ OFRECEMOS?</a:t>
            </a:r>
          </a:p>
          <a:p>
            <a:pPr marL="342900" indent="-342900">
              <a:buAutoNum type="arabicPeriod"/>
            </a:pPr>
            <a:r>
              <a:rPr lang="es-ES" sz="2000" dirty="0">
                <a:latin typeface="Instrument Sans"/>
                <a:ea typeface="Aptos" panose="020B0004020202020204" pitchFamily="34" charset="0"/>
                <a:cs typeface="Aptos" panose="020B0004020202020204" pitchFamily="34" charset="0"/>
              </a:rPr>
              <a:t>CERTIFICACIONES</a:t>
            </a:r>
          </a:p>
          <a:p>
            <a:pPr marL="342900" indent="-342900">
              <a:buAutoNum type="arabicPeriod"/>
            </a:pPr>
            <a:r>
              <a:rPr lang="es-ES" sz="2000" dirty="0">
                <a:latin typeface="Instrument Sans"/>
                <a:ea typeface="Aptos" panose="020B0004020202020204" pitchFamily="34" charset="0"/>
                <a:cs typeface="Aptos" panose="020B0004020202020204" pitchFamily="34" charset="0"/>
              </a:rPr>
              <a:t>CLIENTES</a:t>
            </a:r>
          </a:p>
          <a:p>
            <a:pPr marL="342900" indent="-342900">
              <a:buFont typeface="+mj-lt"/>
              <a:buAutoNum type="arabicPeriod"/>
            </a:pPr>
            <a:r>
              <a:rPr lang="es-ES" sz="2000" dirty="0">
                <a:effectLst/>
                <a:latin typeface="Instrument Sans" pitchFamily="2" charset="0"/>
                <a:ea typeface="Aptos" panose="020B0004020202020204" pitchFamily="34" charset="0"/>
                <a:cs typeface="Aptos" panose="020B0004020202020204" pitchFamily="34" charset="0"/>
              </a:rPr>
              <a:t>REPORTES XBRL</a:t>
            </a:r>
          </a:p>
          <a:p>
            <a:pPr marL="342900" indent="-342900">
              <a:buFont typeface="+mj-lt"/>
              <a:buAutoNum type="arabicPeriod"/>
            </a:pPr>
            <a:r>
              <a:rPr lang="es-ES" sz="2000" dirty="0">
                <a:effectLst/>
                <a:latin typeface="Instrument Sans" pitchFamily="2" charset="0"/>
                <a:ea typeface="Aptos" panose="020B0004020202020204" pitchFamily="34" charset="0"/>
                <a:cs typeface="Aptos" panose="020B0004020202020204" pitchFamily="34" charset="0"/>
              </a:rPr>
              <a:t>VISUALIZACIÓN XBRL </a:t>
            </a:r>
          </a:p>
          <a:p>
            <a:pPr marL="342900" indent="-342900">
              <a:buFont typeface="+mj-lt"/>
              <a:buAutoNum type="arabicPeriod"/>
            </a:pPr>
            <a:r>
              <a:rPr lang="es-ES" sz="2000" dirty="0">
                <a:effectLst/>
                <a:latin typeface="Instrument Sans" pitchFamily="2" charset="0"/>
                <a:ea typeface="Aptos" panose="020B0004020202020204" pitchFamily="34" charset="0"/>
                <a:cs typeface="Aptos" panose="020B0004020202020204" pitchFamily="34" charset="0"/>
              </a:rPr>
              <a:t>CARACTERÍSTICAS</a:t>
            </a:r>
          </a:p>
          <a:p>
            <a:pPr marL="342900" indent="-342900">
              <a:buFont typeface="+mj-lt"/>
              <a:buAutoNum type="arabicPeriod"/>
            </a:pPr>
            <a:r>
              <a:rPr lang="es-ES" sz="2000" dirty="0">
                <a:latin typeface="Instrument Sans"/>
                <a:ea typeface="Aptos" panose="020B0004020202020204" pitchFamily="34" charset="0"/>
                <a:cs typeface="Aptos" panose="020B0004020202020204" pitchFamily="34" charset="0"/>
              </a:rPr>
              <a:t>IMPLEMENTACIÓN</a:t>
            </a:r>
          </a:p>
        </p:txBody>
      </p:sp>
      <p:pic>
        <p:nvPicPr>
          <p:cNvPr id="4" name="Imagen 3" descr="Texto&#10;&#10;Descripción generada automáticamente">
            <a:extLst>
              <a:ext uri="{FF2B5EF4-FFF2-40B4-BE49-F238E27FC236}">
                <a16:creationId xmlns:a16="http://schemas.microsoft.com/office/drawing/2014/main" id="{60D41C87-3D28-CC1F-B027-B26362B7A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415289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Hombre parado con un traje de color negro&#10;&#10;Descripción generada automáticamente">
            <a:extLst>
              <a:ext uri="{FF2B5EF4-FFF2-40B4-BE49-F238E27FC236}">
                <a16:creationId xmlns:a16="http://schemas.microsoft.com/office/drawing/2014/main" id="{2824BFBF-3320-ECA3-9B95-0FDE3341B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Imagen 20" descr="Texto&#10;&#10;Descripción generada automáticamente">
            <a:extLst>
              <a:ext uri="{FF2B5EF4-FFF2-40B4-BE49-F238E27FC236}">
                <a16:creationId xmlns:a16="http://schemas.microsoft.com/office/drawing/2014/main" id="{3DDBF950-4682-980A-B928-FBCDDE6EA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4" name="Google Shape;238;p23">
            <a:extLst>
              <a:ext uri="{FF2B5EF4-FFF2-40B4-BE49-F238E27FC236}">
                <a16:creationId xmlns:a16="http://schemas.microsoft.com/office/drawing/2014/main" id="{68D5E74D-E5FB-F953-43A2-5976D5CC5AF3}"/>
              </a:ext>
            </a:extLst>
          </p:cNvPr>
          <p:cNvSpPr txBox="1"/>
          <p:nvPr/>
        </p:nvSpPr>
        <p:spPr>
          <a:xfrm>
            <a:off x="786433" y="725071"/>
            <a:ext cx="7113383" cy="800179"/>
          </a:xfrm>
          <a:prstGeom prst="rect">
            <a:avLst/>
          </a:prstGeom>
          <a:noFill/>
          <a:ln>
            <a:noFill/>
          </a:ln>
        </p:spPr>
        <p:txBody>
          <a:bodyPr spcFirstLastPara="1" wrap="square" lIns="121900" tIns="121900" rIns="121900" bIns="121900" anchor="t" anchorCtr="0">
            <a:spAutoFit/>
          </a:bodyPr>
          <a:lstStyle/>
          <a:p>
            <a:r>
              <a:rPr lang="es-419" sz="3600" dirty="0">
                <a:solidFill>
                  <a:schemeClr val="bg1"/>
                </a:solidFill>
                <a:latin typeface="Instrument Sans" pitchFamily="2" charset="0"/>
                <a:ea typeface="Instrument Sans Medium"/>
                <a:cs typeface="Instrument Sans Medium"/>
                <a:sym typeface="Instrument Sans Medium"/>
              </a:rPr>
              <a:t>Alcance de Solución</a:t>
            </a:r>
            <a:endParaRPr sz="3600" dirty="0">
              <a:solidFill>
                <a:schemeClr val="bg1"/>
              </a:solidFill>
              <a:latin typeface="Instrument Sans" pitchFamily="2" charset="0"/>
              <a:ea typeface="Instrument Sans Medium"/>
              <a:cs typeface="Instrument Sans Medium"/>
              <a:sym typeface="Instrument Sans Medium"/>
            </a:endParaRPr>
          </a:p>
        </p:txBody>
      </p:sp>
      <p:sp>
        <p:nvSpPr>
          <p:cNvPr id="5" name="Google Shape;244;p23">
            <a:extLst>
              <a:ext uri="{FF2B5EF4-FFF2-40B4-BE49-F238E27FC236}">
                <a16:creationId xmlns:a16="http://schemas.microsoft.com/office/drawing/2014/main" id="{0E67ACD4-C3A0-B8FB-931E-FFE3EECE84A0}"/>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INTRODUCCIÓN </a:t>
            </a:r>
            <a:endParaRPr sz="1500" dirty="0">
              <a:solidFill>
                <a:srgbClr val="00B5CC"/>
              </a:solidFill>
              <a:latin typeface="Outfit" pitchFamily="2" charset="0"/>
              <a:ea typeface="Instrument Sans"/>
              <a:cs typeface="Instrument Sans"/>
              <a:sym typeface="Instrument Sans"/>
            </a:endParaRPr>
          </a:p>
        </p:txBody>
      </p:sp>
      <p:grpSp>
        <p:nvGrpSpPr>
          <p:cNvPr id="42" name="Grupo 41">
            <a:extLst>
              <a:ext uri="{FF2B5EF4-FFF2-40B4-BE49-F238E27FC236}">
                <a16:creationId xmlns:a16="http://schemas.microsoft.com/office/drawing/2014/main" id="{2CB46BBB-CED7-E98B-94EA-4D9023AA7918}"/>
              </a:ext>
            </a:extLst>
          </p:cNvPr>
          <p:cNvGrpSpPr/>
          <p:nvPr/>
        </p:nvGrpSpPr>
        <p:grpSpPr>
          <a:xfrm>
            <a:off x="987918" y="1658140"/>
            <a:ext cx="5397386" cy="901028"/>
            <a:chOff x="786433" y="2171362"/>
            <a:chExt cx="4646673" cy="744778"/>
          </a:xfrm>
        </p:grpSpPr>
        <p:sp>
          <p:nvSpPr>
            <p:cNvPr id="7" name="Rectángulo: esquinas redondeadas 6">
              <a:extLst>
                <a:ext uri="{FF2B5EF4-FFF2-40B4-BE49-F238E27FC236}">
                  <a16:creationId xmlns:a16="http://schemas.microsoft.com/office/drawing/2014/main" id="{C93D7EAB-7C8A-CC06-C8BB-3EFD13D78EED}"/>
                </a:ext>
              </a:extLst>
            </p:cNvPr>
            <p:cNvSpPr/>
            <p:nvPr/>
          </p:nvSpPr>
          <p:spPr>
            <a:xfrm>
              <a:off x="1330867" y="2393536"/>
              <a:ext cx="4102239" cy="443275"/>
            </a:xfrm>
            <a:prstGeom prst="roundRect">
              <a:avLst/>
            </a:prstGeom>
            <a:solidFill>
              <a:schemeClr val="bg1"/>
            </a:solidFill>
            <a:ln w="28575">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14464"/>
                  </a:solidFill>
                  <a:latin typeface="Instrument Sans" pitchFamily="2" charset="0"/>
                </a:rPr>
                <a:t>    </a:t>
              </a:r>
              <a:r>
                <a:rPr lang="es-CL" sz="1600" dirty="0">
                  <a:solidFill>
                    <a:schemeClr val="accent1">
                      <a:lumMod val="50000"/>
                    </a:schemeClr>
                  </a:solidFill>
                  <a:latin typeface="Instrument Sans" pitchFamily="2" charset="0"/>
                </a:rPr>
                <a:t>Modelo de Información de EEFF y Notas en Excel (parte de la solución)</a:t>
              </a:r>
            </a:p>
          </p:txBody>
        </p:sp>
        <p:grpSp>
          <p:nvGrpSpPr>
            <p:cNvPr id="8" name="Grupo 7">
              <a:extLst>
                <a:ext uri="{FF2B5EF4-FFF2-40B4-BE49-F238E27FC236}">
                  <a16:creationId xmlns:a16="http://schemas.microsoft.com/office/drawing/2014/main" id="{D4623AC5-9F43-D676-10D4-F6DDB18C10A4}"/>
                </a:ext>
              </a:extLst>
            </p:cNvPr>
            <p:cNvGrpSpPr/>
            <p:nvPr/>
          </p:nvGrpSpPr>
          <p:grpSpPr>
            <a:xfrm>
              <a:off x="786433" y="2171362"/>
              <a:ext cx="777575" cy="744778"/>
              <a:chOff x="15631" y="1177851"/>
              <a:chExt cx="881138" cy="881138"/>
            </a:xfrm>
            <a:solidFill>
              <a:srgbClr val="95F8EC"/>
            </a:solidFill>
          </p:grpSpPr>
          <p:sp>
            <p:nvSpPr>
              <p:cNvPr id="9" name="Elipse 8">
                <a:extLst>
                  <a:ext uri="{FF2B5EF4-FFF2-40B4-BE49-F238E27FC236}">
                    <a16:creationId xmlns:a16="http://schemas.microsoft.com/office/drawing/2014/main" id="{AD357D12-5DC7-6E2C-D66D-0341C2770422}"/>
                  </a:ext>
                </a:extLst>
              </p:cNvPr>
              <p:cNvSpPr/>
              <p:nvPr/>
            </p:nvSpPr>
            <p:spPr>
              <a:xfrm>
                <a:off x="15631" y="1177851"/>
                <a:ext cx="881138" cy="88113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11" name="Elipse 10">
                <a:extLst>
                  <a:ext uri="{FF2B5EF4-FFF2-40B4-BE49-F238E27FC236}">
                    <a16:creationId xmlns:a16="http://schemas.microsoft.com/office/drawing/2014/main" id="{66CF501C-A75C-E35A-8D3D-F6F2C79A46B1}"/>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00B5CC"/>
                    </a:solidFill>
                    <a:effectLst/>
                    <a:uLnTx/>
                    <a:uFillTx/>
                  </a:rPr>
                  <a:t>1</a:t>
                </a:r>
              </a:p>
            </p:txBody>
          </p:sp>
        </p:grpSp>
      </p:grpSp>
      <p:grpSp>
        <p:nvGrpSpPr>
          <p:cNvPr id="2" name="Grupo 1">
            <a:extLst>
              <a:ext uri="{FF2B5EF4-FFF2-40B4-BE49-F238E27FC236}">
                <a16:creationId xmlns:a16="http://schemas.microsoft.com/office/drawing/2014/main" id="{8474801C-D9B3-BAAE-D6E9-4357C16B5D2B}"/>
              </a:ext>
            </a:extLst>
          </p:cNvPr>
          <p:cNvGrpSpPr/>
          <p:nvPr/>
        </p:nvGrpSpPr>
        <p:grpSpPr>
          <a:xfrm>
            <a:off x="987918" y="2685715"/>
            <a:ext cx="5397386" cy="901028"/>
            <a:chOff x="786433" y="2171362"/>
            <a:chExt cx="4646673" cy="744778"/>
          </a:xfrm>
        </p:grpSpPr>
        <p:sp>
          <p:nvSpPr>
            <p:cNvPr id="3" name="Rectángulo: esquinas redondeadas 2">
              <a:extLst>
                <a:ext uri="{FF2B5EF4-FFF2-40B4-BE49-F238E27FC236}">
                  <a16:creationId xmlns:a16="http://schemas.microsoft.com/office/drawing/2014/main" id="{8226D5CA-760B-E190-FD03-C41BB6789716}"/>
                </a:ext>
              </a:extLst>
            </p:cNvPr>
            <p:cNvSpPr/>
            <p:nvPr/>
          </p:nvSpPr>
          <p:spPr>
            <a:xfrm>
              <a:off x="1330867" y="2393536"/>
              <a:ext cx="4102239" cy="443275"/>
            </a:xfrm>
            <a:prstGeom prst="roundRect">
              <a:avLst/>
            </a:prstGeom>
            <a:solidFill>
              <a:schemeClr val="bg1"/>
            </a:solidFill>
            <a:ln w="28575">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accent1">
                      <a:lumMod val="50000"/>
                    </a:schemeClr>
                  </a:solidFill>
                  <a:latin typeface="Instrument Sans" pitchFamily="2" charset="0"/>
                </a:rPr>
                <a:t>Lógica de Validación en el Software         (Taxonomía y Validaciones adicionales)</a:t>
              </a:r>
            </a:p>
          </p:txBody>
        </p:sp>
        <p:grpSp>
          <p:nvGrpSpPr>
            <p:cNvPr id="6" name="Grupo 5">
              <a:extLst>
                <a:ext uri="{FF2B5EF4-FFF2-40B4-BE49-F238E27FC236}">
                  <a16:creationId xmlns:a16="http://schemas.microsoft.com/office/drawing/2014/main" id="{F38B34C3-47CE-0ECC-80E7-05922D6C436C}"/>
                </a:ext>
              </a:extLst>
            </p:cNvPr>
            <p:cNvGrpSpPr/>
            <p:nvPr/>
          </p:nvGrpSpPr>
          <p:grpSpPr>
            <a:xfrm>
              <a:off x="786433" y="2171362"/>
              <a:ext cx="777575" cy="744778"/>
              <a:chOff x="15631" y="1177851"/>
              <a:chExt cx="881138" cy="881138"/>
            </a:xfrm>
            <a:solidFill>
              <a:srgbClr val="95F8EC"/>
            </a:solidFill>
          </p:grpSpPr>
          <p:sp>
            <p:nvSpPr>
              <p:cNvPr id="12" name="Elipse 11">
                <a:extLst>
                  <a:ext uri="{FF2B5EF4-FFF2-40B4-BE49-F238E27FC236}">
                    <a16:creationId xmlns:a16="http://schemas.microsoft.com/office/drawing/2014/main" id="{E6984800-114B-5EFE-9B26-4BA239CE6ECD}"/>
                  </a:ext>
                </a:extLst>
              </p:cNvPr>
              <p:cNvSpPr/>
              <p:nvPr/>
            </p:nvSpPr>
            <p:spPr>
              <a:xfrm>
                <a:off x="15631" y="1177851"/>
                <a:ext cx="881138" cy="88113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17" name="Elipse 16">
                <a:extLst>
                  <a:ext uri="{FF2B5EF4-FFF2-40B4-BE49-F238E27FC236}">
                    <a16:creationId xmlns:a16="http://schemas.microsoft.com/office/drawing/2014/main" id="{4DCBBC47-83C7-60CF-96E4-9DFBADB01265}"/>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00B5CC"/>
                    </a:solidFill>
                    <a:effectLst/>
                    <a:uLnTx/>
                    <a:uFillTx/>
                  </a:rPr>
                  <a:t>2</a:t>
                </a:r>
              </a:p>
            </p:txBody>
          </p:sp>
        </p:grpSp>
      </p:grpSp>
      <p:grpSp>
        <p:nvGrpSpPr>
          <p:cNvPr id="19" name="Grupo 18">
            <a:extLst>
              <a:ext uri="{FF2B5EF4-FFF2-40B4-BE49-F238E27FC236}">
                <a16:creationId xmlns:a16="http://schemas.microsoft.com/office/drawing/2014/main" id="{80FBBB1D-E8B1-5A5F-F7FB-85DB9C73B0C6}"/>
              </a:ext>
            </a:extLst>
          </p:cNvPr>
          <p:cNvGrpSpPr/>
          <p:nvPr/>
        </p:nvGrpSpPr>
        <p:grpSpPr>
          <a:xfrm>
            <a:off x="1003416" y="3673829"/>
            <a:ext cx="5397386" cy="901028"/>
            <a:chOff x="786433" y="2171362"/>
            <a:chExt cx="4646673" cy="744778"/>
          </a:xfrm>
        </p:grpSpPr>
        <p:sp>
          <p:nvSpPr>
            <p:cNvPr id="20" name="Rectángulo: esquinas redondeadas 19">
              <a:extLst>
                <a:ext uri="{FF2B5EF4-FFF2-40B4-BE49-F238E27FC236}">
                  <a16:creationId xmlns:a16="http://schemas.microsoft.com/office/drawing/2014/main" id="{BF6D649E-6013-BA6F-EB5D-28A465DEE4D2}"/>
                </a:ext>
              </a:extLst>
            </p:cNvPr>
            <p:cNvSpPr/>
            <p:nvPr/>
          </p:nvSpPr>
          <p:spPr>
            <a:xfrm>
              <a:off x="1330867" y="2393536"/>
              <a:ext cx="4102239" cy="443275"/>
            </a:xfrm>
            <a:prstGeom prst="roundRect">
              <a:avLst/>
            </a:prstGeom>
            <a:solidFill>
              <a:schemeClr val="bg1"/>
            </a:solidFill>
            <a:ln w="28575">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accent1">
                      <a:lumMod val="50000"/>
                    </a:schemeClr>
                  </a:solidFill>
                  <a:latin typeface="Instrument Sans" pitchFamily="2" charset="0"/>
                </a:rPr>
                <a:t>     Fácil de usar (mensajes de validación claros)</a:t>
              </a:r>
            </a:p>
          </p:txBody>
        </p:sp>
        <p:grpSp>
          <p:nvGrpSpPr>
            <p:cNvPr id="26" name="Grupo 25">
              <a:extLst>
                <a:ext uri="{FF2B5EF4-FFF2-40B4-BE49-F238E27FC236}">
                  <a16:creationId xmlns:a16="http://schemas.microsoft.com/office/drawing/2014/main" id="{F610945E-C68C-4818-5D1D-6F13DE0BDE22}"/>
                </a:ext>
              </a:extLst>
            </p:cNvPr>
            <p:cNvGrpSpPr/>
            <p:nvPr/>
          </p:nvGrpSpPr>
          <p:grpSpPr>
            <a:xfrm>
              <a:off x="786433" y="2171362"/>
              <a:ext cx="777575" cy="744778"/>
              <a:chOff x="15631" y="1177851"/>
              <a:chExt cx="881138" cy="881138"/>
            </a:xfrm>
            <a:solidFill>
              <a:srgbClr val="95F8EC"/>
            </a:solidFill>
          </p:grpSpPr>
          <p:sp>
            <p:nvSpPr>
              <p:cNvPr id="31" name="Elipse 30">
                <a:extLst>
                  <a:ext uri="{FF2B5EF4-FFF2-40B4-BE49-F238E27FC236}">
                    <a16:creationId xmlns:a16="http://schemas.microsoft.com/office/drawing/2014/main" id="{0CEB60F2-D1B1-DA51-583A-67D30401D776}"/>
                  </a:ext>
                </a:extLst>
              </p:cNvPr>
              <p:cNvSpPr/>
              <p:nvPr/>
            </p:nvSpPr>
            <p:spPr>
              <a:xfrm>
                <a:off x="15631" y="1177851"/>
                <a:ext cx="881138" cy="88113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41" name="Elipse 40">
                <a:extLst>
                  <a:ext uri="{FF2B5EF4-FFF2-40B4-BE49-F238E27FC236}">
                    <a16:creationId xmlns:a16="http://schemas.microsoft.com/office/drawing/2014/main" id="{0E453FBC-F807-A6F9-7020-031D079CE710}"/>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00B5CC"/>
                    </a:solidFill>
                    <a:effectLst/>
                    <a:uLnTx/>
                    <a:uFillTx/>
                  </a:rPr>
                  <a:t>3</a:t>
                </a:r>
              </a:p>
            </p:txBody>
          </p:sp>
        </p:grpSp>
      </p:grpSp>
      <p:grpSp>
        <p:nvGrpSpPr>
          <p:cNvPr id="54" name="Grupo 53">
            <a:extLst>
              <a:ext uri="{FF2B5EF4-FFF2-40B4-BE49-F238E27FC236}">
                <a16:creationId xmlns:a16="http://schemas.microsoft.com/office/drawing/2014/main" id="{662C7BD0-A2E2-B313-7B14-3F4CD2DF214E}"/>
              </a:ext>
            </a:extLst>
          </p:cNvPr>
          <p:cNvGrpSpPr/>
          <p:nvPr/>
        </p:nvGrpSpPr>
        <p:grpSpPr>
          <a:xfrm>
            <a:off x="1003416" y="4669533"/>
            <a:ext cx="5397386" cy="901028"/>
            <a:chOff x="786433" y="2171362"/>
            <a:chExt cx="4646673" cy="744778"/>
          </a:xfrm>
        </p:grpSpPr>
        <p:sp>
          <p:nvSpPr>
            <p:cNvPr id="56" name="Rectángulo: esquinas redondeadas 55">
              <a:extLst>
                <a:ext uri="{FF2B5EF4-FFF2-40B4-BE49-F238E27FC236}">
                  <a16:creationId xmlns:a16="http://schemas.microsoft.com/office/drawing/2014/main" id="{362D49A6-8D9D-6A7C-9059-653927E4848A}"/>
                </a:ext>
              </a:extLst>
            </p:cNvPr>
            <p:cNvSpPr/>
            <p:nvPr/>
          </p:nvSpPr>
          <p:spPr>
            <a:xfrm>
              <a:off x="1330867" y="2393536"/>
              <a:ext cx="4102239" cy="443275"/>
            </a:xfrm>
            <a:prstGeom prst="roundRect">
              <a:avLst/>
            </a:prstGeom>
            <a:solidFill>
              <a:schemeClr val="bg1"/>
            </a:solidFill>
            <a:ln w="28575">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accent1">
                      <a:lumMod val="50000"/>
                    </a:schemeClr>
                  </a:solidFill>
                  <a:latin typeface="Instrument Sans" pitchFamily="2" charset="0"/>
                </a:rPr>
                <a:t>  Permite validación en forma progresiva            por varios usuarios</a:t>
              </a:r>
            </a:p>
          </p:txBody>
        </p:sp>
        <p:grpSp>
          <p:nvGrpSpPr>
            <p:cNvPr id="58" name="Grupo 57">
              <a:extLst>
                <a:ext uri="{FF2B5EF4-FFF2-40B4-BE49-F238E27FC236}">
                  <a16:creationId xmlns:a16="http://schemas.microsoft.com/office/drawing/2014/main" id="{E2436F11-F316-CB85-CBE4-BB4D44AEF542}"/>
                </a:ext>
              </a:extLst>
            </p:cNvPr>
            <p:cNvGrpSpPr/>
            <p:nvPr/>
          </p:nvGrpSpPr>
          <p:grpSpPr>
            <a:xfrm>
              <a:off x="786433" y="2171362"/>
              <a:ext cx="777575" cy="744778"/>
              <a:chOff x="15631" y="1177851"/>
              <a:chExt cx="881138" cy="881138"/>
            </a:xfrm>
            <a:solidFill>
              <a:srgbClr val="95F8EC"/>
            </a:solidFill>
          </p:grpSpPr>
          <p:sp>
            <p:nvSpPr>
              <p:cNvPr id="59" name="Elipse 58">
                <a:extLst>
                  <a:ext uri="{FF2B5EF4-FFF2-40B4-BE49-F238E27FC236}">
                    <a16:creationId xmlns:a16="http://schemas.microsoft.com/office/drawing/2014/main" id="{ECE83A12-0DE8-2256-D488-75B51EE0F2AC}"/>
                  </a:ext>
                </a:extLst>
              </p:cNvPr>
              <p:cNvSpPr/>
              <p:nvPr/>
            </p:nvSpPr>
            <p:spPr>
              <a:xfrm>
                <a:off x="15631" y="1177851"/>
                <a:ext cx="881138" cy="88113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60" name="Elipse 59">
                <a:extLst>
                  <a:ext uri="{FF2B5EF4-FFF2-40B4-BE49-F238E27FC236}">
                    <a16:creationId xmlns:a16="http://schemas.microsoft.com/office/drawing/2014/main" id="{A5E7530F-5186-2581-38FD-F21214C1CBED}"/>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00B5CC"/>
                    </a:solidFill>
                    <a:effectLst/>
                    <a:uLnTx/>
                    <a:uFillTx/>
                  </a:rPr>
                  <a:t>4</a:t>
                </a:r>
              </a:p>
            </p:txBody>
          </p:sp>
        </p:grpSp>
      </p:grpSp>
      <p:grpSp>
        <p:nvGrpSpPr>
          <p:cNvPr id="13" name="Grupo 12">
            <a:extLst>
              <a:ext uri="{FF2B5EF4-FFF2-40B4-BE49-F238E27FC236}">
                <a16:creationId xmlns:a16="http://schemas.microsoft.com/office/drawing/2014/main" id="{9099A897-8DD4-8C0D-2809-1863ADD95139}"/>
              </a:ext>
            </a:extLst>
          </p:cNvPr>
          <p:cNvGrpSpPr/>
          <p:nvPr/>
        </p:nvGrpSpPr>
        <p:grpSpPr>
          <a:xfrm>
            <a:off x="1016334" y="5658837"/>
            <a:ext cx="5397386" cy="901028"/>
            <a:chOff x="786433" y="2171362"/>
            <a:chExt cx="4646673" cy="744778"/>
          </a:xfrm>
        </p:grpSpPr>
        <p:sp>
          <p:nvSpPr>
            <p:cNvPr id="14" name="Rectángulo: esquinas redondeadas 13">
              <a:extLst>
                <a:ext uri="{FF2B5EF4-FFF2-40B4-BE49-F238E27FC236}">
                  <a16:creationId xmlns:a16="http://schemas.microsoft.com/office/drawing/2014/main" id="{3E85C742-F868-8E46-5646-6E7EBECE9218}"/>
                </a:ext>
              </a:extLst>
            </p:cNvPr>
            <p:cNvSpPr/>
            <p:nvPr/>
          </p:nvSpPr>
          <p:spPr>
            <a:xfrm>
              <a:off x="1330867" y="2393536"/>
              <a:ext cx="4102239" cy="443275"/>
            </a:xfrm>
            <a:prstGeom prst="roundRect">
              <a:avLst/>
            </a:prstGeom>
            <a:solidFill>
              <a:schemeClr val="bg1"/>
            </a:solidFill>
            <a:ln w="28575">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accent1">
                      <a:lumMod val="50000"/>
                    </a:schemeClr>
                  </a:solidFill>
                  <a:latin typeface="Instrument Sans" pitchFamily="2" charset="0"/>
                </a:rPr>
                <a:t>Modalidad Cloud con actualización en              línea ante cambios del regulador</a:t>
              </a:r>
            </a:p>
          </p:txBody>
        </p:sp>
        <p:grpSp>
          <p:nvGrpSpPr>
            <p:cNvPr id="15" name="Grupo 14">
              <a:extLst>
                <a:ext uri="{FF2B5EF4-FFF2-40B4-BE49-F238E27FC236}">
                  <a16:creationId xmlns:a16="http://schemas.microsoft.com/office/drawing/2014/main" id="{5D4F9130-9E67-CBCA-3051-3EBB64C2F887}"/>
                </a:ext>
              </a:extLst>
            </p:cNvPr>
            <p:cNvGrpSpPr/>
            <p:nvPr/>
          </p:nvGrpSpPr>
          <p:grpSpPr>
            <a:xfrm>
              <a:off x="786433" y="2171362"/>
              <a:ext cx="777575" cy="744778"/>
              <a:chOff x="15631" y="1177851"/>
              <a:chExt cx="881138" cy="881138"/>
            </a:xfrm>
            <a:solidFill>
              <a:srgbClr val="95F8EC"/>
            </a:solidFill>
          </p:grpSpPr>
          <p:sp>
            <p:nvSpPr>
              <p:cNvPr id="16" name="Elipse 15">
                <a:extLst>
                  <a:ext uri="{FF2B5EF4-FFF2-40B4-BE49-F238E27FC236}">
                    <a16:creationId xmlns:a16="http://schemas.microsoft.com/office/drawing/2014/main" id="{A7717A62-66D8-820A-C9AD-1F29BBF7DBFB}"/>
                  </a:ext>
                </a:extLst>
              </p:cNvPr>
              <p:cNvSpPr/>
              <p:nvPr/>
            </p:nvSpPr>
            <p:spPr>
              <a:xfrm>
                <a:off x="15631" y="1177851"/>
                <a:ext cx="881138" cy="88113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18" name="Elipse 17">
                <a:extLst>
                  <a:ext uri="{FF2B5EF4-FFF2-40B4-BE49-F238E27FC236}">
                    <a16:creationId xmlns:a16="http://schemas.microsoft.com/office/drawing/2014/main" id="{2A6B2614-1BED-386E-FD49-83AC196E9A80}"/>
                  </a:ext>
                </a:extLst>
              </p:cNvPr>
              <p:cNvSpPr/>
              <p:nvPr/>
            </p:nvSpPr>
            <p:spPr>
              <a:xfrm>
                <a:off x="104477" y="1266122"/>
                <a:ext cx="699013" cy="699013"/>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lang="es-CO" sz="2400" b="1" kern="0" dirty="0">
                    <a:solidFill>
                      <a:srgbClr val="00B5CC"/>
                    </a:solidFill>
                  </a:rPr>
                  <a:t>5</a:t>
                </a:r>
                <a:endParaRPr kumimoji="0" lang="es-CO" sz="2400" b="1" i="0" u="none" strike="noStrike" kern="0" cap="none" spc="0" normalizeH="0" baseline="0" noProof="0" dirty="0">
                  <a:ln>
                    <a:noFill/>
                  </a:ln>
                  <a:solidFill>
                    <a:srgbClr val="00B5CC"/>
                  </a:solidFill>
                  <a:effectLst/>
                  <a:uLnTx/>
                  <a:uFillTx/>
                </a:endParaRPr>
              </a:p>
            </p:txBody>
          </p:sp>
        </p:grpSp>
      </p:grpSp>
    </p:spTree>
    <p:extLst>
      <p:ext uri="{BB962C8B-B14F-4D97-AF65-F5344CB8AC3E}">
        <p14:creationId xmlns:p14="http://schemas.microsoft.com/office/powerpoint/2010/main" val="215603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c89c61cbac_0_751"/>
          <p:cNvSpPr/>
          <p:nvPr/>
        </p:nvSpPr>
        <p:spPr>
          <a:xfrm>
            <a:off x="0" y="3585824"/>
            <a:ext cx="12192000" cy="327217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7" name="Google Shape;457;g2c89c61cbac_0_751"/>
          <p:cNvCxnSpPr/>
          <p:nvPr/>
        </p:nvCxnSpPr>
        <p:spPr>
          <a:xfrm>
            <a:off x="0" y="3585825"/>
            <a:ext cx="12192000" cy="0"/>
          </a:xfrm>
          <a:prstGeom prst="straightConnector1">
            <a:avLst/>
          </a:prstGeom>
          <a:noFill/>
          <a:ln w="9525" cap="flat" cmpd="sng">
            <a:solidFill>
              <a:schemeClr val="accent2"/>
            </a:solidFill>
            <a:prstDash val="solid"/>
            <a:round/>
            <a:headEnd type="none" w="sm" len="sm"/>
            <a:tailEnd type="none" w="sm" len="sm"/>
          </a:ln>
        </p:spPr>
      </p:cxnSp>
      <p:cxnSp>
        <p:nvCxnSpPr>
          <p:cNvPr id="458" name="Google Shape;458;g2c89c61cbac_0_751"/>
          <p:cNvCxnSpPr/>
          <p:nvPr/>
        </p:nvCxnSpPr>
        <p:spPr>
          <a:xfrm>
            <a:off x="3315265" y="1059962"/>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59" name="Google Shape;459;g2c89c61cbac_0_751"/>
          <p:cNvCxnSpPr/>
          <p:nvPr/>
        </p:nvCxnSpPr>
        <p:spPr>
          <a:xfrm>
            <a:off x="6089436" y="1035468"/>
            <a:ext cx="0" cy="2278200"/>
          </a:xfrm>
          <a:prstGeom prst="straightConnector1">
            <a:avLst/>
          </a:prstGeom>
          <a:noFill/>
          <a:ln w="9525" cap="flat" cmpd="sng">
            <a:solidFill>
              <a:schemeClr val="accent2"/>
            </a:solidFill>
            <a:prstDash val="solid"/>
            <a:round/>
            <a:headEnd type="none" w="sm" len="sm"/>
            <a:tailEnd type="none" w="sm" len="sm"/>
          </a:ln>
        </p:spPr>
      </p:cxnSp>
      <p:cxnSp>
        <p:nvCxnSpPr>
          <p:cNvPr id="460" name="Google Shape;460;g2c89c61cbac_0_751"/>
          <p:cNvCxnSpPr/>
          <p:nvPr/>
        </p:nvCxnSpPr>
        <p:spPr>
          <a:xfrm>
            <a:off x="8865392" y="1010861"/>
            <a:ext cx="0" cy="2302800"/>
          </a:xfrm>
          <a:prstGeom prst="straightConnector1">
            <a:avLst/>
          </a:prstGeom>
          <a:noFill/>
          <a:ln w="9525" cap="flat" cmpd="sng">
            <a:solidFill>
              <a:schemeClr val="accent2"/>
            </a:solidFill>
            <a:prstDash val="solid"/>
            <a:round/>
            <a:headEnd type="none" w="sm" len="sm"/>
            <a:tailEnd type="none" w="sm" len="sm"/>
          </a:ln>
        </p:spPr>
      </p:cxnSp>
      <p:cxnSp>
        <p:nvCxnSpPr>
          <p:cNvPr id="461" name="Google Shape;461;g2c89c61cbac_0_751"/>
          <p:cNvCxnSpPr/>
          <p:nvPr/>
        </p:nvCxnSpPr>
        <p:spPr>
          <a:xfrm>
            <a:off x="2584970" y="3881069"/>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2" name="Google Shape;462;g2c89c61cbac_0_751"/>
          <p:cNvCxnSpPr/>
          <p:nvPr/>
        </p:nvCxnSpPr>
        <p:spPr>
          <a:xfrm>
            <a:off x="4847521" y="3859137"/>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3" name="Google Shape;463;g2c89c61cbac_0_751"/>
          <p:cNvCxnSpPr/>
          <p:nvPr/>
        </p:nvCxnSpPr>
        <p:spPr>
          <a:xfrm>
            <a:off x="7050318" y="3876724"/>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4" name="Google Shape;464;g2c89c61cbac_0_751"/>
          <p:cNvCxnSpPr/>
          <p:nvPr/>
        </p:nvCxnSpPr>
        <p:spPr>
          <a:xfrm>
            <a:off x="9243297" y="3881069"/>
            <a:ext cx="17400" cy="2302800"/>
          </a:xfrm>
          <a:prstGeom prst="straightConnector1">
            <a:avLst/>
          </a:prstGeom>
          <a:noFill/>
          <a:ln w="9525" cap="flat" cmpd="sng">
            <a:solidFill>
              <a:schemeClr val="accent2"/>
            </a:solidFill>
            <a:prstDash val="solid"/>
            <a:round/>
            <a:headEnd type="none" w="sm" len="sm"/>
            <a:tailEnd type="none" w="sm" len="sm"/>
          </a:ln>
        </p:spPr>
      </p:cxnSp>
      <p:sp>
        <p:nvSpPr>
          <p:cNvPr id="465" name="Google Shape;465;g2c89c61cbac_0_751"/>
          <p:cNvSpPr txBox="1"/>
          <p:nvPr/>
        </p:nvSpPr>
        <p:spPr>
          <a:xfrm>
            <a:off x="633942" y="2855649"/>
            <a:ext cx="2246100" cy="3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¡Y pronto más!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66" name="Google Shape;466;g2c89c61cbac_0_751"/>
          <p:cNvSpPr txBox="1"/>
          <p:nvPr/>
        </p:nvSpPr>
        <p:spPr>
          <a:xfrm>
            <a:off x="643565" y="2278767"/>
            <a:ext cx="2246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400" b="1" i="0" u="none" strike="noStrike" cap="none">
                <a:solidFill>
                  <a:schemeClr val="accent5"/>
                </a:solidFill>
                <a:latin typeface="Tahoma"/>
                <a:ea typeface="Tahoma"/>
                <a:cs typeface="Tahoma"/>
                <a:sym typeface="Tahoma"/>
              </a:rPr>
              <a:t>8 </a:t>
            </a:r>
            <a:r>
              <a:rPr lang="es-ES" sz="2000" b="1" i="0" u="none" strike="noStrike" cap="none">
                <a:solidFill>
                  <a:schemeClr val="accent5"/>
                </a:solidFill>
                <a:latin typeface="Tahoma"/>
                <a:ea typeface="Tahoma"/>
                <a:cs typeface="Tahoma"/>
                <a:sym typeface="Tahoma"/>
              </a:rPr>
              <a:t>PIONEROS</a:t>
            </a:r>
            <a:r>
              <a:rPr lang="es-ES" sz="2400" b="1" i="0" u="none" strike="noStrike" cap="none">
                <a:solidFill>
                  <a:schemeClr val="accent5"/>
                </a:solidFill>
                <a:latin typeface="Tahoma"/>
                <a:ea typeface="Tahoma"/>
                <a:cs typeface="Tahoma"/>
                <a:sym typeface="Tahoma"/>
              </a:rPr>
              <a:t> </a:t>
            </a:r>
            <a:endParaRPr sz="2400" b="1" i="0" u="none" strike="noStrike" cap="none">
              <a:solidFill>
                <a:schemeClr val="accent5"/>
              </a:solidFill>
              <a:latin typeface="Tahoma"/>
              <a:ea typeface="Tahoma"/>
              <a:cs typeface="Tahoma"/>
              <a:sym typeface="Tahoma"/>
            </a:endParaRPr>
          </a:p>
        </p:txBody>
      </p:sp>
      <p:pic>
        <p:nvPicPr>
          <p:cNvPr id="467" name="Google Shape;467;g2c89c61cbac_0_751"/>
          <p:cNvPicPr preferRelativeResize="0"/>
          <p:nvPr/>
        </p:nvPicPr>
        <p:blipFill rotWithShape="1">
          <a:blip r:embed="rId3">
            <a:alphaModFix/>
          </a:blip>
          <a:srcRect/>
          <a:stretch/>
        </p:blipFill>
        <p:spPr>
          <a:xfrm>
            <a:off x="1413741" y="1308481"/>
            <a:ext cx="686502" cy="932939"/>
          </a:xfrm>
          <a:prstGeom prst="rect">
            <a:avLst/>
          </a:prstGeom>
          <a:noFill/>
          <a:ln>
            <a:noFill/>
          </a:ln>
        </p:spPr>
      </p:pic>
      <p:pic>
        <p:nvPicPr>
          <p:cNvPr id="468" name="Google Shape;468;g2c89c61cbac_0_751"/>
          <p:cNvPicPr preferRelativeResize="0"/>
          <p:nvPr/>
        </p:nvPicPr>
        <p:blipFill rotWithShape="1">
          <a:blip r:embed="rId4">
            <a:alphaModFix/>
          </a:blip>
          <a:srcRect/>
          <a:stretch/>
        </p:blipFill>
        <p:spPr>
          <a:xfrm>
            <a:off x="7131814" y="1316189"/>
            <a:ext cx="691200" cy="720000"/>
          </a:xfrm>
          <a:prstGeom prst="rect">
            <a:avLst/>
          </a:prstGeom>
          <a:noFill/>
          <a:ln>
            <a:noFill/>
          </a:ln>
        </p:spPr>
      </p:pic>
      <p:pic>
        <p:nvPicPr>
          <p:cNvPr id="469" name="Google Shape;469;g2c89c61cbac_0_751"/>
          <p:cNvPicPr preferRelativeResize="0"/>
          <p:nvPr/>
        </p:nvPicPr>
        <p:blipFill rotWithShape="1">
          <a:blip r:embed="rId5">
            <a:alphaModFix/>
          </a:blip>
          <a:srcRect/>
          <a:stretch/>
        </p:blipFill>
        <p:spPr>
          <a:xfrm>
            <a:off x="881270" y="3967425"/>
            <a:ext cx="980987" cy="700705"/>
          </a:xfrm>
          <a:prstGeom prst="rect">
            <a:avLst/>
          </a:prstGeom>
          <a:noFill/>
          <a:ln>
            <a:noFill/>
          </a:ln>
        </p:spPr>
      </p:pic>
      <p:pic>
        <p:nvPicPr>
          <p:cNvPr id="470" name="Google Shape;470;g2c89c61cbac_0_751"/>
          <p:cNvPicPr preferRelativeResize="0"/>
          <p:nvPr/>
        </p:nvPicPr>
        <p:blipFill rotWithShape="1">
          <a:blip r:embed="rId6">
            <a:alphaModFix/>
          </a:blip>
          <a:srcRect/>
          <a:stretch/>
        </p:blipFill>
        <p:spPr>
          <a:xfrm>
            <a:off x="7701890" y="4042984"/>
            <a:ext cx="781277" cy="720000"/>
          </a:xfrm>
          <a:prstGeom prst="rect">
            <a:avLst/>
          </a:prstGeom>
          <a:noFill/>
          <a:ln>
            <a:noFill/>
          </a:ln>
        </p:spPr>
      </p:pic>
      <p:pic>
        <p:nvPicPr>
          <p:cNvPr id="471" name="Google Shape;471;g2c89c61cbac_0_751"/>
          <p:cNvPicPr preferRelativeResize="0"/>
          <p:nvPr/>
        </p:nvPicPr>
        <p:blipFill rotWithShape="1">
          <a:blip r:embed="rId7">
            <a:alphaModFix/>
          </a:blip>
          <a:srcRect/>
          <a:stretch/>
        </p:blipFill>
        <p:spPr>
          <a:xfrm>
            <a:off x="3308388" y="4039632"/>
            <a:ext cx="781277" cy="720000"/>
          </a:xfrm>
          <a:prstGeom prst="rect">
            <a:avLst/>
          </a:prstGeom>
          <a:noFill/>
          <a:ln>
            <a:noFill/>
          </a:ln>
        </p:spPr>
      </p:pic>
      <p:pic>
        <p:nvPicPr>
          <p:cNvPr id="472" name="Google Shape;472;g2c89c61cbac_0_751"/>
          <p:cNvPicPr preferRelativeResize="0"/>
          <p:nvPr/>
        </p:nvPicPr>
        <p:blipFill rotWithShape="1">
          <a:blip r:embed="rId8">
            <a:alphaModFix/>
          </a:blip>
          <a:srcRect/>
          <a:stretch/>
        </p:blipFill>
        <p:spPr>
          <a:xfrm>
            <a:off x="4370068" y="1354532"/>
            <a:ext cx="705306" cy="720000"/>
          </a:xfrm>
          <a:prstGeom prst="rect">
            <a:avLst/>
          </a:prstGeom>
          <a:noFill/>
          <a:ln>
            <a:noFill/>
          </a:ln>
        </p:spPr>
      </p:pic>
      <p:sp>
        <p:nvSpPr>
          <p:cNvPr id="473" name="Google Shape;473;g2c89c61cbac_0_751"/>
          <p:cNvSpPr txBox="1"/>
          <p:nvPr/>
        </p:nvSpPr>
        <p:spPr>
          <a:xfrm>
            <a:off x="3436211" y="2259194"/>
            <a:ext cx="2555100" cy="489900"/>
          </a:xfrm>
          <a:prstGeom prst="rect">
            <a:avLst/>
          </a:prstGeom>
          <a:noFill/>
          <a:ln>
            <a:noFill/>
          </a:ln>
        </p:spPr>
        <p:txBody>
          <a:bodyPr spcFirstLastPara="1" wrap="square" lIns="91425" tIns="45700" rIns="91425" bIns="45700" anchor="t" anchorCtr="0">
            <a:noAutofit/>
          </a:bodyPr>
          <a:lstStyle/>
          <a:p>
            <a:pPr algn="ctr"/>
            <a:r>
              <a:rPr lang="es-ES" sz="1600" b="1">
                <a:solidFill>
                  <a:schemeClr val="accent5"/>
                </a:solidFill>
                <a:latin typeface="Tahoma"/>
                <a:ea typeface="Tahoma"/>
                <a:cs typeface="Tahoma"/>
              </a:rPr>
              <a:t>ECOSISTEMA DE COMPLIANCE</a:t>
            </a:r>
          </a:p>
        </p:txBody>
      </p:sp>
      <p:sp>
        <p:nvSpPr>
          <p:cNvPr id="474" name="Google Shape;474;g2c89c61cbac_0_751"/>
          <p:cNvSpPr txBox="1"/>
          <p:nvPr/>
        </p:nvSpPr>
        <p:spPr>
          <a:xfrm>
            <a:off x="3289428" y="2868148"/>
            <a:ext cx="2998500" cy="525000"/>
          </a:xfrm>
          <a:prstGeom prst="rect">
            <a:avLst/>
          </a:prstGeom>
          <a:noFill/>
          <a:ln>
            <a:noFill/>
          </a:ln>
        </p:spPr>
        <p:txBody>
          <a:bodyPr spcFirstLastPara="1" wrap="square" lIns="91425" tIns="45700" rIns="91425" bIns="45700" anchor="t" anchorCtr="0">
            <a:noAutofit/>
          </a:bodyPr>
          <a:lstStyle/>
          <a:p>
            <a:pPr algn="ctr"/>
            <a:r>
              <a:rPr lang="es-ES" sz="1400">
                <a:solidFill>
                  <a:schemeClr val="lt1"/>
                </a:solidFill>
                <a:latin typeface="Tahoma"/>
                <a:ea typeface="Tahoma"/>
                <a:cs typeface="Tahoma"/>
                <a:sym typeface="Tahoma"/>
              </a:rPr>
              <a:t>FACTURA ELECTRÓNICA / EDI / BOVEDA FISCAL</a:t>
            </a:r>
            <a:endParaRPr lang="en-US">
              <a:solidFill>
                <a:schemeClr val="lt1"/>
              </a:solidFill>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400" b="0" i="0" u="none" strike="noStrike" cap="none">
              <a:solidFill>
                <a:schemeClr val="accent1"/>
              </a:solidFill>
              <a:latin typeface="Tahoma"/>
              <a:ea typeface="Tahoma"/>
              <a:cs typeface="Tahoma"/>
              <a:sym typeface="Tahoma"/>
            </a:endParaRPr>
          </a:p>
        </p:txBody>
      </p:sp>
      <p:sp>
        <p:nvSpPr>
          <p:cNvPr id="475" name="Google Shape;475;g2c89c61cbac_0_751"/>
          <p:cNvSpPr txBox="1"/>
          <p:nvPr/>
        </p:nvSpPr>
        <p:spPr>
          <a:xfrm>
            <a:off x="677545" y="4794431"/>
            <a:ext cx="13323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3200" b="1" i="0" u="none" strike="noStrike" cap="none">
                <a:solidFill>
                  <a:srgbClr val="18BBD6"/>
                </a:solidFill>
                <a:latin typeface="Tahoma"/>
                <a:ea typeface="Tahoma"/>
                <a:cs typeface="Tahoma"/>
                <a:sym typeface="Tahoma"/>
              </a:rPr>
              <a:t>+</a:t>
            </a:r>
            <a:r>
              <a:rPr lang="es-ES" sz="2800" b="1" i="0" u="none" strike="noStrike" cap="none">
                <a:solidFill>
                  <a:srgbClr val="18BBD6"/>
                </a:solidFill>
                <a:latin typeface="Tahoma"/>
                <a:ea typeface="Tahoma"/>
                <a:cs typeface="Tahoma"/>
                <a:sym typeface="Tahoma"/>
              </a:rPr>
              <a:t>11K</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6" name="Google Shape;476;g2c89c61cbac_0_751"/>
          <p:cNvSpPr txBox="1"/>
          <p:nvPr/>
        </p:nvSpPr>
        <p:spPr>
          <a:xfrm>
            <a:off x="6100180" y="2173785"/>
            <a:ext cx="25851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a:t>
            </a:r>
            <a:r>
              <a:rPr lang="es-ES" sz="2400" b="1" i="0" u="none" strike="noStrike" cap="none">
                <a:solidFill>
                  <a:schemeClr val="accent5"/>
                </a:solidFill>
                <a:latin typeface="Tahoma"/>
                <a:ea typeface="Tahoma"/>
                <a:cs typeface="Tahoma"/>
                <a:sym typeface="Tahoma"/>
              </a:rPr>
              <a:t>1,470 M</a:t>
            </a:r>
            <a:endParaRPr sz="24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400" b="1" i="0" u="none" strike="noStrike" cap="none">
              <a:solidFill>
                <a:schemeClr val="accent5"/>
              </a:solidFill>
              <a:latin typeface="Tahoma"/>
              <a:ea typeface="Tahoma"/>
              <a:cs typeface="Tahoma"/>
              <a:sym typeface="Tahoma"/>
            </a:endParaRPr>
          </a:p>
        </p:txBody>
      </p:sp>
      <p:sp>
        <p:nvSpPr>
          <p:cNvPr id="477" name="Google Shape;477;g2c89c61cbac_0_751"/>
          <p:cNvSpPr txBox="1"/>
          <p:nvPr/>
        </p:nvSpPr>
        <p:spPr>
          <a:xfrm>
            <a:off x="3076372" y="4850856"/>
            <a:ext cx="1148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10</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8" name="Google Shape;478;g2c89c61cbac_0_751"/>
          <p:cNvSpPr txBox="1"/>
          <p:nvPr/>
        </p:nvSpPr>
        <p:spPr>
          <a:xfrm>
            <a:off x="9375204" y="2193880"/>
            <a:ext cx="16155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+1.5k</a:t>
            </a:r>
            <a:endParaRPr sz="28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chemeClr val="accent5"/>
              </a:solidFill>
              <a:latin typeface="Tahoma"/>
              <a:ea typeface="Tahoma"/>
              <a:cs typeface="Tahoma"/>
              <a:sym typeface="Tahoma"/>
            </a:endParaRPr>
          </a:p>
        </p:txBody>
      </p:sp>
      <p:sp>
        <p:nvSpPr>
          <p:cNvPr id="479" name="Google Shape;479;g2c89c61cbac_0_751"/>
          <p:cNvSpPr txBox="1"/>
          <p:nvPr/>
        </p:nvSpPr>
        <p:spPr>
          <a:xfrm>
            <a:off x="7204414" y="4893895"/>
            <a:ext cx="1634100" cy="45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+9</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80" name="Google Shape;480;g2c89c61cbac_0_751"/>
          <p:cNvSpPr txBox="1"/>
          <p:nvPr/>
        </p:nvSpPr>
        <p:spPr>
          <a:xfrm>
            <a:off x="6320894" y="2860155"/>
            <a:ext cx="2364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Documentos electrónicos anuales </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grpSp>
        <p:nvGrpSpPr>
          <p:cNvPr id="481" name="Google Shape;481;g2c89c61cbac_0_751"/>
          <p:cNvGrpSpPr/>
          <p:nvPr/>
        </p:nvGrpSpPr>
        <p:grpSpPr>
          <a:xfrm>
            <a:off x="4978870" y="4025064"/>
            <a:ext cx="2003100" cy="1983287"/>
            <a:chOff x="-323750" y="519687"/>
            <a:chExt cx="2003100" cy="1983287"/>
          </a:xfrm>
        </p:grpSpPr>
        <p:pic>
          <p:nvPicPr>
            <p:cNvPr id="482" name="Google Shape;482;g2c89c61cbac_0_751"/>
            <p:cNvPicPr preferRelativeResize="0"/>
            <p:nvPr/>
          </p:nvPicPr>
          <p:blipFill rotWithShape="1">
            <a:blip r:embed="rId9">
              <a:alphaModFix/>
            </a:blip>
            <a:srcRect/>
            <a:stretch/>
          </p:blipFill>
          <p:spPr>
            <a:xfrm>
              <a:off x="300027" y="519687"/>
              <a:ext cx="748535" cy="718594"/>
            </a:xfrm>
            <a:prstGeom prst="rect">
              <a:avLst/>
            </a:prstGeom>
            <a:noFill/>
            <a:ln>
              <a:noFill/>
            </a:ln>
          </p:spPr>
        </p:pic>
        <p:sp>
          <p:nvSpPr>
            <p:cNvPr id="483" name="Google Shape;483;g2c89c61cbac_0_751"/>
            <p:cNvSpPr txBox="1"/>
            <p:nvPr/>
          </p:nvSpPr>
          <p:spPr>
            <a:xfrm>
              <a:off x="227116" y="1368296"/>
              <a:ext cx="1263000" cy="561900"/>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s-ES" sz="2800" b="1">
                  <a:solidFill>
                    <a:srgbClr val="18BBD6"/>
                  </a:solidFill>
                  <a:latin typeface="Tahoma"/>
                  <a:ea typeface="Tahoma"/>
                  <a:cs typeface="Tahoma"/>
                  <a:sym typeface="Tahoma"/>
                </a:rPr>
                <a:t>+700</a:t>
              </a:r>
              <a:endParaRPr lang="en-US"/>
            </a:p>
            <a:p>
              <a:pPr marL="0" marR="0" lvl="0" indent="0" algn="just" rtl="0">
                <a:lnSpc>
                  <a:spcPct val="100000"/>
                </a:lnSpc>
                <a:spcBef>
                  <a:spcPts val="0"/>
                </a:spcBef>
                <a:spcAft>
                  <a:spcPts val="0"/>
                </a:spcAft>
                <a:buClr>
                  <a:schemeClr val="dk1"/>
                </a:buClr>
                <a:buSzPts val="1600"/>
                <a:buFont typeface="Arial"/>
                <a:buNone/>
              </a:pPr>
              <a:endParaRPr sz="2800" b="1" i="0" u="none" strike="noStrike" cap="none">
                <a:solidFill>
                  <a:srgbClr val="49FEF4"/>
                </a:solidFill>
                <a:latin typeface="Tahoma"/>
                <a:ea typeface="Tahoma"/>
                <a:cs typeface="Tahoma"/>
                <a:sym typeface="Tahoma"/>
              </a:endParaRPr>
            </a:p>
          </p:txBody>
        </p:sp>
        <p:sp>
          <p:nvSpPr>
            <p:cNvPr id="484" name="Google Shape;484;g2c89c61cbac_0_751"/>
            <p:cNvSpPr txBox="1"/>
            <p:nvPr/>
          </p:nvSpPr>
          <p:spPr>
            <a:xfrm>
              <a:off x="-323750" y="1941074"/>
              <a:ext cx="2003100" cy="561900"/>
            </a:xfrm>
            <a:prstGeom prst="rect">
              <a:avLst/>
            </a:prstGeom>
            <a:noFill/>
            <a:ln>
              <a:noFill/>
            </a:ln>
          </p:spPr>
          <p:txBody>
            <a:bodyPr spcFirstLastPara="1" wrap="square" lIns="91425" tIns="45700" rIns="91425" bIns="45700" anchor="t" anchorCtr="0">
              <a:noAutofit/>
            </a:bodyPr>
            <a:lstStyle/>
            <a:p>
              <a:pPr marL="0" marR="0" lvl="0" indent="0" algn="ctr">
                <a:lnSpc>
                  <a:spcPct val="100000"/>
                </a:lnSpc>
                <a:spcBef>
                  <a:spcPts val="0"/>
                </a:spcBef>
                <a:spcAft>
                  <a:spcPts val="0"/>
                </a:spcAft>
                <a:buNone/>
              </a:pPr>
              <a:r>
                <a:rPr lang="es-ES" sz="1600" err="1">
                  <a:solidFill>
                    <a:schemeClr val="lt1"/>
                  </a:solidFill>
                  <a:latin typeface="Tahoma"/>
                  <a:ea typeface="Tahoma"/>
                  <a:cs typeface="Tahoma"/>
                  <a:sym typeface="Tahoma"/>
                </a:rPr>
                <a:t>Estelars</a:t>
              </a:r>
              <a:endParaRPr lang="en-US" err="1"/>
            </a:p>
          </p:txBody>
        </p:sp>
      </p:grpSp>
      <p:sp>
        <p:nvSpPr>
          <p:cNvPr id="485" name="Google Shape;485;g2c89c61cbac_0_751"/>
          <p:cNvSpPr txBox="1"/>
          <p:nvPr/>
        </p:nvSpPr>
        <p:spPr>
          <a:xfrm>
            <a:off x="295069" y="5349908"/>
            <a:ext cx="21534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Clientes corporativos en la región</a:t>
            </a:r>
            <a:endParaRPr sz="1600" b="0" i="0" u="none" strike="noStrike" cap="none">
              <a:solidFill>
                <a:schemeClr val="accent1"/>
              </a:solidFill>
              <a:latin typeface="Tahoma"/>
              <a:ea typeface="Tahoma"/>
              <a:cs typeface="Tahoma"/>
              <a:sym typeface="Tahoma"/>
            </a:endParaRPr>
          </a:p>
        </p:txBody>
      </p:sp>
      <p:sp>
        <p:nvSpPr>
          <p:cNvPr id="486" name="Google Shape;486;g2c89c61cbac_0_751"/>
          <p:cNvSpPr txBox="1"/>
          <p:nvPr/>
        </p:nvSpPr>
        <p:spPr>
          <a:xfrm>
            <a:off x="9161487" y="2831747"/>
            <a:ext cx="21627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Implementaciones corporativas anuales</a:t>
            </a:r>
            <a:endParaRPr sz="1600" b="0" i="0" u="none" strike="noStrike" cap="none">
              <a:solidFill>
                <a:schemeClr val="accent1"/>
              </a:solidFill>
              <a:latin typeface="Tahoma"/>
              <a:ea typeface="Tahoma"/>
              <a:cs typeface="Tahoma"/>
              <a:sym typeface="Tahoma"/>
            </a:endParaRPr>
          </a:p>
        </p:txBody>
      </p:sp>
      <p:sp>
        <p:nvSpPr>
          <p:cNvPr id="487" name="Google Shape;487;g2c89c61cbac_0_751"/>
          <p:cNvSpPr txBox="1"/>
          <p:nvPr/>
        </p:nvSpPr>
        <p:spPr>
          <a:xfrm>
            <a:off x="2878259" y="5416170"/>
            <a:ext cx="1573179"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Aliados estratégicos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88" name="Google Shape;488;g2c89c61cbac_0_751"/>
          <p:cNvSpPr txBox="1"/>
          <p:nvPr/>
        </p:nvSpPr>
        <p:spPr>
          <a:xfrm>
            <a:off x="7433164" y="5496851"/>
            <a:ext cx="11766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Países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pic>
        <p:nvPicPr>
          <p:cNvPr id="489" name="Google Shape;489;g2c89c61cbac_0_751"/>
          <p:cNvPicPr preferRelativeResize="0"/>
          <p:nvPr/>
        </p:nvPicPr>
        <p:blipFill rotWithShape="1">
          <a:blip r:embed="rId10">
            <a:alphaModFix/>
          </a:blip>
          <a:srcRect/>
          <a:stretch/>
        </p:blipFill>
        <p:spPr>
          <a:xfrm>
            <a:off x="10226684" y="3864709"/>
            <a:ext cx="828402" cy="936455"/>
          </a:xfrm>
          <a:prstGeom prst="rect">
            <a:avLst/>
          </a:prstGeom>
          <a:noFill/>
          <a:ln>
            <a:noFill/>
          </a:ln>
        </p:spPr>
      </p:pic>
      <p:sp>
        <p:nvSpPr>
          <p:cNvPr id="490" name="Google Shape;490;g2c89c61cbac_0_751"/>
          <p:cNvSpPr txBox="1"/>
          <p:nvPr/>
        </p:nvSpPr>
        <p:spPr>
          <a:xfrm>
            <a:off x="9375204" y="4914509"/>
            <a:ext cx="2555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000" b="1" i="0" u="none" strike="noStrike" cap="none">
                <a:solidFill>
                  <a:srgbClr val="18BBD6"/>
                </a:solidFill>
                <a:latin typeface="Tahoma"/>
                <a:ea typeface="Tahoma"/>
                <a:cs typeface="Tahoma"/>
                <a:sym typeface="Tahoma"/>
              </a:rPr>
              <a:t>AUTORIZADOS</a:t>
            </a:r>
            <a:endParaRPr sz="2000" b="1" i="0" u="none" strike="noStrike" cap="none">
              <a:solidFill>
                <a:srgbClr val="18BBD6"/>
              </a:solidFill>
              <a:latin typeface="Tahoma"/>
              <a:ea typeface="Tahoma"/>
              <a:cs typeface="Tahoma"/>
              <a:sym typeface="Tahoma"/>
            </a:endParaRPr>
          </a:p>
        </p:txBody>
      </p:sp>
      <p:sp>
        <p:nvSpPr>
          <p:cNvPr id="491" name="Google Shape;491;g2c89c61cbac_0_751"/>
          <p:cNvSpPr txBox="1"/>
          <p:nvPr/>
        </p:nvSpPr>
        <p:spPr>
          <a:xfrm>
            <a:off x="9534828" y="5398250"/>
            <a:ext cx="2280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400" b="0" i="0" u="none" strike="noStrike" cap="none">
                <a:solidFill>
                  <a:schemeClr val="lt1"/>
                </a:solidFill>
                <a:latin typeface="Tahoma"/>
                <a:ea typeface="Tahoma"/>
                <a:cs typeface="Tahoma"/>
                <a:sym typeface="Tahoma"/>
              </a:rPr>
              <a:t>PAC MX/ PAC PANAMÁ/ PAC RD/ PT COL / CHILE/ OSE &amp; PSE/ PSE CR/</a:t>
            </a:r>
            <a:endParaRPr sz="1400" b="0" i="0" u="none" strike="noStrike" cap="none">
              <a:solidFill>
                <a:schemeClr val="accent1"/>
              </a:solidFill>
              <a:latin typeface="Tahoma"/>
              <a:ea typeface="Tahoma"/>
              <a:cs typeface="Tahoma"/>
              <a:sym typeface="Tahoma"/>
            </a:endParaRPr>
          </a:p>
        </p:txBody>
      </p:sp>
      <p:sp>
        <p:nvSpPr>
          <p:cNvPr id="492" name="Google Shape;492;g2c89c61cbac_0_751"/>
          <p:cNvSpPr txBox="1"/>
          <p:nvPr/>
        </p:nvSpPr>
        <p:spPr>
          <a:xfrm>
            <a:off x="380698" y="550666"/>
            <a:ext cx="9035100" cy="687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2800"/>
              <a:buFont typeface="Arial"/>
              <a:buNone/>
            </a:pPr>
            <a:r>
              <a:rPr lang="es-ES" sz="3600" i="0" u="none" strike="noStrike" cap="none">
                <a:solidFill>
                  <a:schemeClr val="lt1"/>
                </a:solidFill>
                <a:latin typeface="Instrument Sans" panose="020B0604020202020204" charset="0"/>
                <a:ea typeface="Tahoma"/>
                <a:cs typeface="Tahoma"/>
                <a:sym typeface="Tahoma"/>
              </a:rPr>
              <a:t>Somos Estela</a:t>
            </a:r>
            <a:endParaRPr lang="es-ES" sz="3600" i="0" u="none" strike="noStrike" cap="none">
              <a:solidFill>
                <a:srgbClr val="000000"/>
              </a:solidFill>
              <a:latin typeface="Instrument Sans" panose="020B0604020202020204" charset="0"/>
              <a:ea typeface="Arial"/>
              <a:cs typeface="Arial"/>
              <a:sym typeface="Arial"/>
            </a:endParaRPr>
          </a:p>
        </p:txBody>
      </p:sp>
      <p:sp>
        <p:nvSpPr>
          <p:cNvPr id="493" name="Google Shape;493;g2c89c61cbac_0_751"/>
          <p:cNvSpPr txBox="1"/>
          <p:nvPr/>
        </p:nvSpPr>
        <p:spPr>
          <a:xfrm>
            <a:off x="380698" y="303019"/>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chemeClr val="accent2"/>
                </a:solidFill>
                <a:latin typeface="Outfit" pitchFamily="2" charset="0"/>
                <a:ea typeface="Tahoma"/>
                <a:cs typeface="Tahoma"/>
                <a:sym typeface="Tahoma"/>
              </a:rPr>
              <a:t>¿QUIÉNES SOMOS?</a:t>
            </a:r>
            <a:endParaRPr sz="1500" i="0" u="none" strike="noStrike" cap="none">
              <a:solidFill>
                <a:srgbClr val="000000"/>
              </a:solidFill>
              <a:latin typeface="Outfit" pitchFamily="2" charset="0"/>
              <a:ea typeface="Arial"/>
              <a:cs typeface="Arial"/>
              <a:sym typeface="Arial"/>
            </a:endParaRPr>
          </a:p>
        </p:txBody>
      </p:sp>
      <p:pic>
        <p:nvPicPr>
          <p:cNvPr id="494" name="Google Shape;494;g2c89c61cbac_0_751" descr="Icono&#10;&#10;Descripción generada automáticamente"/>
          <p:cNvPicPr preferRelativeResize="0"/>
          <p:nvPr/>
        </p:nvPicPr>
        <p:blipFill rotWithShape="1">
          <a:blip r:embed="rId11">
            <a:alphaModFix/>
          </a:blip>
          <a:srcRect/>
          <a:stretch/>
        </p:blipFill>
        <p:spPr>
          <a:xfrm>
            <a:off x="9848360" y="1296338"/>
            <a:ext cx="765101" cy="765101"/>
          </a:xfrm>
          <a:prstGeom prst="rect">
            <a:avLst/>
          </a:prstGeom>
          <a:noFill/>
          <a:ln>
            <a:noFill/>
          </a:ln>
        </p:spPr>
      </p:pic>
      <p:pic>
        <p:nvPicPr>
          <p:cNvPr id="3" name="Imagen 2" descr="Texto&#10;&#10;Descripción generada automáticamente">
            <a:extLst>
              <a:ext uri="{FF2B5EF4-FFF2-40B4-BE49-F238E27FC236}">
                <a16:creationId xmlns:a16="http://schemas.microsoft.com/office/drawing/2014/main" id="{BEF105AA-1725-E440-48ED-A9DC5D66EB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331798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10;&#10;Descripción generada automáticamente">
            <a:extLst>
              <a:ext uri="{FF2B5EF4-FFF2-40B4-BE49-F238E27FC236}">
                <a16:creationId xmlns:a16="http://schemas.microsoft.com/office/drawing/2014/main" id="{FE784F4D-F531-38E6-BB72-DD57AA00F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419" y="264991"/>
            <a:ext cx="3649336" cy="6473330"/>
          </a:xfrm>
          <a:prstGeom prst="rect">
            <a:avLst/>
          </a:prstGeom>
        </p:spPr>
      </p:pic>
      <p:sp>
        <p:nvSpPr>
          <p:cNvPr id="2" name="Marcador de texto 1">
            <a:extLst>
              <a:ext uri="{FF2B5EF4-FFF2-40B4-BE49-F238E27FC236}">
                <a16:creationId xmlns:a16="http://schemas.microsoft.com/office/drawing/2014/main" id="{BF69AFEB-10BA-B63A-A7B4-4593C779810D}"/>
              </a:ext>
            </a:extLst>
          </p:cNvPr>
          <p:cNvSpPr>
            <a:spLocks noGrp="1"/>
          </p:cNvSpPr>
          <p:nvPr>
            <p:ph type="body" idx="1"/>
          </p:nvPr>
        </p:nvSpPr>
        <p:spPr>
          <a:xfrm>
            <a:off x="10368277" y="6269382"/>
            <a:ext cx="1624724" cy="460982"/>
          </a:xfrm>
        </p:spPr>
        <p:txBody>
          <a:bodyPr/>
          <a:lstStyle/>
          <a:p>
            <a:endParaRPr lang="es-PE"/>
          </a:p>
        </p:txBody>
      </p:sp>
      <p:sp>
        <p:nvSpPr>
          <p:cNvPr id="17" name="Título 1">
            <a:extLst>
              <a:ext uri="{FF2B5EF4-FFF2-40B4-BE49-F238E27FC236}">
                <a16:creationId xmlns:a16="http://schemas.microsoft.com/office/drawing/2014/main" id="{1E1FA20D-F39C-C904-B31B-95CAD21BBE93}"/>
              </a:ext>
            </a:extLst>
          </p:cNvPr>
          <p:cNvSpPr>
            <a:spLocks noGrp="1"/>
          </p:cNvSpPr>
          <p:nvPr>
            <p:ph type="title" idx="4294967295"/>
          </p:nvPr>
        </p:nvSpPr>
        <p:spPr>
          <a:xfrm>
            <a:off x="403800" y="917508"/>
            <a:ext cx="5986368" cy="741362"/>
          </a:xfrm>
        </p:spPr>
        <p:txBody>
          <a:bodyPr>
            <a:noAutofit/>
          </a:bodyPr>
          <a:lstStyle/>
          <a:p>
            <a:r>
              <a:rPr lang="es-CL" sz="3600">
                <a:latin typeface="Instrument Sans" panose="020B0604020202020204" charset="0"/>
              </a:rPr>
              <a:t>Proveedor Regional con Atención Local</a:t>
            </a:r>
          </a:p>
        </p:txBody>
      </p:sp>
      <p:cxnSp>
        <p:nvCxnSpPr>
          <p:cNvPr id="8" name="Conector recto 7">
            <a:extLst>
              <a:ext uri="{FF2B5EF4-FFF2-40B4-BE49-F238E27FC236}">
                <a16:creationId xmlns:a16="http://schemas.microsoft.com/office/drawing/2014/main" id="{1B7ED33F-D38A-B22A-88E3-4956C7DFE575}"/>
              </a:ext>
            </a:extLst>
          </p:cNvPr>
          <p:cNvCxnSpPr>
            <a:cxnSpLocks/>
            <a:endCxn id="29" idx="1"/>
          </p:cNvCxnSpPr>
          <p:nvPr/>
        </p:nvCxnSpPr>
        <p:spPr>
          <a:xfrm flipV="1">
            <a:off x="7814930" y="4008651"/>
            <a:ext cx="1875939" cy="151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DE7D4F48-7CC6-CC58-8D73-1E39F9BF7991}"/>
              </a:ext>
            </a:extLst>
          </p:cNvPr>
          <p:cNvCxnSpPr>
            <a:cxnSpLocks/>
            <a:stCxn id="4" idx="3"/>
          </p:cNvCxnSpPr>
          <p:nvPr/>
        </p:nvCxnSpPr>
        <p:spPr>
          <a:xfrm>
            <a:off x="6615971" y="4120998"/>
            <a:ext cx="1305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430E53EA-9D15-7F8A-4EB7-DFE07EABC0B1}"/>
              </a:ext>
            </a:extLst>
          </p:cNvPr>
          <p:cNvCxnSpPr>
            <a:cxnSpLocks/>
            <a:stCxn id="26" idx="3"/>
          </p:cNvCxnSpPr>
          <p:nvPr/>
        </p:nvCxnSpPr>
        <p:spPr>
          <a:xfrm>
            <a:off x="6615971" y="4701077"/>
            <a:ext cx="13797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F808DA2-E57B-4C13-E4EC-6389CDC77E9B}"/>
              </a:ext>
            </a:extLst>
          </p:cNvPr>
          <p:cNvCxnSpPr>
            <a:cxnSpLocks/>
            <a:endCxn id="31" idx="1"/>
          </p:cNvCxnSpPr>
          <p:nvPr/>
        </p:nvCxnSpPr>
        <p:spPr>
          <a:xfrm flipV="1">
            <a:off x="8339875" y="5577839"/>
            <a:ext cx="999043" cy="1"/>
          </a:xfrm>
          <a:prstGeom prst="line">
            <a:avLst/>
          </a:prstGeom>
        </p:spPr>
        <p:style>
          <a:lnRef idx="2">
            <a:schemeClr val="accent1"/>
          </a:lnRef>
          <a:fillRef idx="0">
            <a:schemeClr val="accent1"/>
          </a:fillRef>
          <a:effectRef idx="1">
            <a:schemeClr val="accent1"/>
          </a:effectRef>
          <a:fontRef idx="minor">
            <a:schemeClr val="tx1"/>
          </a:fontRef>
        </p:style>
      </p:cxnSp>
      <p:sp>
        <p:nvSpPr>
          <p:cNvPr id="34" name="Google Shape;491;p41">
            <a:extLst>
              <a:ext uri="{FF2B5EF4-FFF2-40B4-BE49-F238E27FC236}">
                <a16:creationId xmlns:a16="http://schemas.microsoft.com/office/drawing/2014/main" id="{C9751A67-080D-0A4F-0CE5-45E7A6C2AEB9}"/>
              </a:ext>
            </a:extLst>
          </p:cNvPr>
          <p:cNvSpPr txBox="1">
            <a:spLocks/>
          </p:cNvSpPr>
          <p:nvPr/>
        </p:nvSpPr>
        <p:spPr>
          <a:xfrm>
            <a:off x="5539034" y="2884081"/>
            <a:ext cx="1078865" cy="243270"/>
          </a:xfrm>
          <a:prstGeom prst="roundRect">
            <a:avLst/>
          </a:prstGeom>
          <a:noFill/>
          <a:ln w="12700">
            <a:solidFill>
              <a:schemeClr val="accent1"/>
            </a:solidFill>
          </a:ln>
        </p:spPr>
        <p:txBody>
          <a:bodyPr spcFirstLastPara="1" wrap="square" lIns="91425" tIns="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México</a:t>
            </a:r>
            <a:endParaRPr lang="es-ES" sz="1400">
              <a:latin typeface="Instrument Sans" panose="020B0604020202020204" charset="0"/>
              <a:ea typeface="Verdana" panose="020B0604030504040204" pitchFamily="34" charset="0"/>
              <a:cs typeface="Tahoma"/>
              <a:sym typeface="Tahoma"/>
            </a:endParaRPr>
          </a:p>
        </p:txBody>
      </p:sp>
      <p:sp>
        <p:nvSpPr>
          <p:cNvPr id="10" name="Marcador de texto 6">
            <a:extLst>
              <a:ext uri="{FF2B5EF4-FFF2-40B4-BE49-F238E27FC236}">
                <a16:creationId xmlns:a16="http://schemas.microsoft.com/office/drawing/2014/main" id="{B602CA32-FF97-0BB7-4DAB-C9D5DD67ACC1}"/>
              </a:ext>
            </a:extLst>
          </p:cNvPr>
          <p:cNvSpPr txBox="1">
            <a:spLocks/>
          </p:cNvSpPr>
          <p:nvPr/>
        </p:nvSpPr>
        <p:spPr>
          <a:xfrm>
            <a:off x="403799" y="390981"/>
            <a:ext cx="2953385" cy="353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r>
              <a:rPr lang="es-CL" sz="1500">
                <a:solidFill>
                  <a:srgbClr val="00B5CC"/>
                </a:solidFill>
                <a:latin typeface="Outfit" pitchFamily="2" charset="0"/>
                <a:ea typeface="Verdana" panose="020B0604030504040204" pitchFamily="34" charset="0"/>
              </a:rPr>
              <a:t>¿QUIÉNES SOMOS?</a:t>
            </a:r>
          </a:p>
          <a:p>
            <a:endParaRPr lang="es-CL" sz="1500">
              <a:solidFill>
                <a:srgbClr val="00B5CC"/>
              </a:solidFill>
              <a:latin typeface="Outfit" pitchFamily="2" charset="0"/>
            </a:endParaRPr>
          </a:p>
        </p:txBody>
      </p:sp>
      <p:sp>
        <p:nvSpPr>
          <p:cNvPr id="4" name="Google Shape;491;p41">
            <a:extLst>
              <a:ext uri="{FF2B5EF4-FFF2-40B4-BE49-F238E27FC236}">
                <a16:creationId xmlns:a16="http://schemas.microsoft.com/office/drawing/2014/main" id="{B49250DF-DFF3-E7CD-0189-4EBAD4DE7144}"/>
              </a:ext>
            </a:extLst>
          </p:cNvPr>
          <p:cNvSpPr txBox="1">
            <a:spLocks/>
          </p:cNvSpPr>
          <p:nvPr/>
        </p:nvSpPr>
        <p:spPr>
          <a:xfrm>
            <a:off x="5537106" y="3999363"/>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Panamá</a:t>
            </a:r>
            <a:endParaRPr lang="es-ES" sz="1400">
              <a:latin typeface="Instrument Sans" panose="020B0604020202020204" charset="0"/>
              <a:ea typeface="Verdana" panose="020B0604030504040204" pitchFamily="34" charset="0"/>
              <a:cs typeface="Tahoma"/>
              <a:sym typeface="Tahoma"/>
            </a:endParaRPr>
          </a:p>
        </p:txBody>
      </p:sp>
      <p:sp>
        <p:nvSpPr>
          <p:cNvPr id="9" name="Google Shape;491;p41">
            <a:extLst>
              <a:ext uri="{FF2B5EF4-FFF2-40B4-BE49-F238E27FC236}">
                <a16:creationId xmlns:a16="http://schemas.microsoft.com/office/drawing/2014/main" id="{E0CC9EE6-0AA4-12F9-B4DB-26FC9FF4178C}"/>
              </a:ext>
            </a:extLst>
          </p:cNvPr>
          <p:cNvSpPr txBox="1">
            <a:spLocks/>
          </p:cNvSpPr>
          <p:nvPr/>
        </p:nvSpPr>
        <p:spPr>
          <a:xfrm>
            <a:off x="5539359" y="3510567"/>
            <a:ext cx="1166749" cy="244361"/>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El Salvador</a:t>
            </a:r>
            <a:endParaRPr lang="es-ES" sz="1400">
              <a:latin typeface="Instrument Sans" panose="020B0604020202020204" charset="0"/>
              <a:ea typeface="Verdana" panose="020B0604030504040204" pitchFamily="34" charset="0"/>
              <a:cs typeface="Tahoma"/>
              <a:sym typeface="Tahoma"/>
            </a:endParaRPr>
          </a:p>
        </p:txBody>
      </p:sp>
      <p:sp>
        <p:nvSpPr>
          <p:cNvPr id="26" name="Google Shape;491;p41">
            <a:extLst>
              <a:ext uri="{FF2B5EF4-FFF2-40B4-BE49-F238E27FC236}">
                <a16:creationId xmlns:a16="http://schemas.microsoft.com/office/drawing/2014/main" id="{FCF98CDE-1369-F3DB-7DE0-95DE871642F1}"/>
              </a:ext>
            </a:extLst>
          </p:cNvPr>
          <p:cNvSpPr txBox="1">
            <a:spLocks/>
          </p:cNvSpPr>
          <p:nvPr/>
        </p:nvSpPr>
        <p:spPr>
          <a:xfrm>
            <a:off x="5537106" y="4579442"/>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Perú</a:t>
            </a:r>
            <a:endParaRPr lang="es-ES" sz="1400">
              <a:latin typeface="Instrument Sans" panose="020B0604020202020204" charset="0"/>
              <a:ea typeface="Verdana" panose="020B0604030504040204" pitchFamily="34" charset="0"/>
              <a:cs typeface="Tahoma"/>
              <a:sym typeface="Tahoma"/>
            </a:endParaRPr>
          </a:p>
        </p:txBody>
      </p:sp>
      <p:sp>
        <p:nvSpPr>
          <p:cNvPr id="28" name="Google Shape;491;p41">
            <a:extLst>
              <a:ext uri="{FF2B5EF4-FFF2-40B4-BE49-F238E27FC236}">
                <a16:creationId xmlns:a16="http://schemas.microsoft.com/office/drawing/2014/main" id="{D2EF1D67-E245-029A-F9D7-48D1A73756DC}"/>
              </a:ext>
            </a:extLst>
          </p:cNvPr>
          <p:cNvSpPr txBox="1">
            <a:spLocks/>
          </p:cNvSpPr>
          <p:nvPr/>
        </p:nvSpPr>
        <p:spPr>
          <a:xfrm>
            <a:off x="8646044" y="3318893"/>
            <a:ext cx="215593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República Dominicana</a:t>
            </a:r>
            <a:endParaRPr lang="es-ES" sz="1400">
              <a:latin typeface="Instrument Sans" panose="020B0604020202020204" charset="0"/>
              <a:ea typeface="Verdana" panose="020B0604030504040204" pitchFamily="34" charset="0"/>
              <a:cs typeface="Tahoma"/>
              <a:sym typeface="Tahoma"/>
            </a:endParaRPr>
          </a:p>
        </p:txBody>
      </p:sp>
      <p:sp>
        <p:nvSpPr>
          <p:cNvPr id="29" name="Google Shape;491;p41">
            <a:extLst>
              <a:ext uri="{FF2B5EF4-FFF2-40B4-BE49-F238E27FC236}">
                <a16:creationId xmlns:a16="http://schemas.microsoft.com/office/drawing/2014/main" id="{2FD80777-D587-41FE-48FE-C9FCD91CFBD0}"/>
              </a:ext>
            </a:extLst>
          </p:cNvPr>
          <p:cNvSpPr txBox="1">
            <a:spLocks/>
          </p:cNvSpPr>
          <p:nvPr/>
        </p:nvSpPr>
        <p:spPr>
          <a:xfrm>
            <a:off x="9690869" y="3887016"/>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Costa Rica</a:t>
            </a:r>
            <a:endParaRPr lang="es-ES" sz="1400">
              <a:latin typeface="Instrument Sans" panose="020B0604020202020204" charset="0"/>
              <a:ea typeface="Verdana" panose="020B0604030504040204" pitchFamily="34" charset="0"/>
              <a:cs typeface="Tahoma"/>
              <a:sym typeface="Tahoma"/>
            </a:endParaRPr>
          </a:p>
        </p:txBody>
      </p:sp>
      <p:sp>
        <p:nvSpPr>
          <p:cNvPr id="30" name="Google Shape;491;p41">
            <a:extLst>
              <a:ext uri="{FF2B5EF4-FFF2-40B4-BE49-F238E27FC236}">
                <a16:creationId xmlns:a16="http://schemas.microsoft.com/office/drawing/2014/main" id="{2D3DC06E-E8E9-1089-CE15-42009C76F731}"/>
              </a:ext>
            </a:extLst>
          </p:cNvPr>
          <p:cNvSpPr txBox="1">
            <a:spLocks/>
          </p:cNvSpPr>
          <p:nvPr/>
        </p:nvSpPr>
        <p:spPr>
          <a:xfrm>
            <a:off x="9690869" y="452092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Colombia</a:t>
            </a:r>
            <a:endParaRPr lang="es-ES" sz="1400">
              <a:latin typeface="Instrument Sans" panose="020B0604020202020204" charset="0"/>
              <a:ea typeface="Verdana" panose="020B0604030504040204" pitchFamily="34" charset="0"/>
              <a:cs typeface="Tahoma"/>
              <a:sym typeface="Tahoma"/>
            </a:endParaRPr>
          </a:p>
        </p:txBody>
      </p:sp>
      <p:sp>
        <p:nvSpPr>
          <p:cNvPr id="31" name="Google Shape;491;p41">
            <a:extLst>
              <a:ext uri="{FF2B5EF4-FFF2-40B4-BE49-F238E27FC236}">
                <a16:creationId xmlns:a16="http://schemas.microsoft.com/office/drawing/2014/main" id="{F0184971-FACB-B2BA-F8BE-BF364DC07C3C}"/>
              </a:ext>
            </a:extLst>
          </p:cNvPr>
          <p:cNvSpPr txBox="1">
            <a:spLocks/>
          </p:cNvSpPr>
          <p:nvPr/>
        </p:nvSpPr>
        <p:spPr>
          <a:xfrm>
            <a:off x="9338918" y="545620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Chile</a:t>
            </a:r>
            <a:endParaRPr lang="es-ES" sz="1400">
              <a:latin typeface="Instrument Sans" panose="020B0604020202020204" charset="0"/>
              <a:ea typeface="Verdana" panose="020B0604030504040204" pitchFamily="34" charset="0"/>
              <a:cs typeface="Tahoma"/>
              <a:sym typeface="Tahoma"/>
            </a:endParaRPr>
          </a:p>
        </p:txBody>
      </p:sp>
      <p:sp>
        <p:nvSpPr>
          <p:cNvPr id="44" name="Forma libre: forma 43">
            <a:extLst>
              <a:ext uri="{FF2B5EF4-FFF2-40B4-BE49-F238E27FC236}">
                <a16:creationId xmlns:a16="http://schemas.microsoft.com/office/drawing/2014/main" id="{1F321536-9CFD-6F96-26BE-A3E5413C992B}"/>
              </a:ext>
            </a:extLst>
          </p:cNvPr>
          <p:cNvSpPr/>
          <p:nvPr/>
        </p:nvSpPr>
        <p:spPr>
          <a:xfrm>
            <a:off x="8452883" y="3562164"/>
            <a:ext cx="749165" cy="180496"/>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Forma libre: forma 46">
            <a:extLst>
              <a:ext uri="{FF2B5EF4-FFF2-40B4-BE49-F238E27FC236}">
                <a16:creationId xmlns:a16="http://schemas.microsoft.com/office/drawing/2014/main" id="{175928CC-BF40-BD19-295F-9F6C48738218}"/>
              </a:ext>
            </a:extLst>
          </p:cNvPr>
          <p:cNvSpPr/>
          <p:nvPr/>
        </p:nvSpPr>
        <p:spPr>
          <a:xfrm flipV="1">
            <a:off x="8248188" y="4312566"/>
            <a:ext cx="2042175" cy="20307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Forma libre: forma 48">
            <a:extLst>
              <a:ext uri="{FF2B5EF4-FFF2-40B4-BE49-F238E27FC236}">
                <a16:creationId xmlns:a16="http://schemas.microsoft.com/office/drawing/2014/main" id="{C5877C3A-CFFD-4294-787C-D949FCA75608}"/>
              </a:ext>
            </a:extLst>
          </p:cNvPr>
          <p:cNvSpPr/>
          <p:nvPr/>
        </p:nvSpPr>
        <p:spPr>
          <a:xfrm flipH="1">
            <a:off x="6037181" y="3127351"/>
            <a:ext cx="1166750" cy="263413"/>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Forma libre: forma 49">
            <a:extLst>
              <a:ext uri="{FF2B5EF4-FFF2-40B4-BE49-F238E27FC236}">
                <a16:creationId xmlns:a16="http://schemas.microsoft.com/office/drawing/2014/main" id="{594349E5-16C0-9D63-11F0-7D1E6781C7BE}"/>
              </a:ext>
            </a:extLst>
          </p:cNvPr>
          <p:cNvSpPr/>
          <p:nvPr/>
        </p:nvSpPr>
        <p:spPr>
          <a:xfrm flipH="1">
            <a:off x="6103087" y="3773980"/>
            <a:ext cx="1488559" cy="12390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A0AC36A6-53DF-F8B3-F9FA-E2A9247D025A}"/>
              </a:ext>
            </a:extLst>
          </p:cNvPr>
          <p:cNvSpPr txBox="1"/>
          <p:nvPr/>
        </p:nvSpPr>
        <p:spPr>
          <a:xfrm>
            <a:off x="2567348" y="2378807"/>
            <a:ext cx="1383341" cy="366154"/>
          </a:xfrm>
          <a:prstGeom prst="rect">
            <a:avLst/>
          </a:prstGeom>
          <a:noFill/>
        </p:spPr>
        <p:txBody>
          <a:bodyPr wrap="square" rtlCol="0">
            <a:spAutoFit/>
          </a:bodyPr>
          <a:lstStyle/>
          <a:p>
            <a:r>
              <a:rPr lang="es-MX" b="1">
                <a:latin typeface="Instrument Sans" panose="020B0604020202020204" charset="0"/>
              </a:rPr>
              <a:t>Confianza</a:t>
            </a:r>
            <a:endParaRPr lang="es-CO" b="1">
              <a:latin typeface="Instrument Sans" panose="020B0604020202020204" charset="0"/>
            </a:endParaRPr>
          </a:p>
        </p:txBody>
      </p:sp>
      <p:sp>
        <p:nvSpPr>
          <p:cNvPr id="66" name="CuadroTexto 65">
            <a:extLst>
              <a:ext uri="{FF2B5EF4-FFF2-40B4-BE49-F238E27FC236}">
                <a16:creationId xmlns:a16="http://schemas.microsoft.com/office/drawing/2014/main" id="{565E8AB1-53AE-3D78-AE65-FBCE7B155DD9}"/>
              </a:ext>
            </a:extLst>
          </p:cNvPr>
          <p:cNvSpPr txBox="1"/>
          <p:nvPr/>
        </p:nvSpPr>
        <p:spPr>
          <a:xfrm>
            <a:off x="2572902" y="2675089"/>
            <a:ext cx="2297153" cy="523220"/>
          </a:xfrm>
          <a:prstGeom prst="rect">
            <a:avLst/>
          </a:prstGeom>
          <a:noFill/>
        </p:spPr>
        <p:txBody>
          <a:bodyPr wrap="square" lIns="91440" tIns="45720" rIns="91440" bIns="45720" rtlCol="0" anchor="t">
            <a:spAutoFit/>
          </a:bodyPr>
          <a:lstStyle/>
          <a:p>
            <a:pPr algn="just"/>
            <a:r>
              <a:rPr lang="es-MX" sz="1400" dirty="0">
                <a:latin typeface="Instrument Sans"/>
              </a:rPr>
              <a:t>Pioneros en el proyecto de FE</a:t>
            </a:r>
            <a:endParaRPr lang="es-CO" sz="1400" dirty="0">
              <a:latin typeface="Instrument Sans" panose="020B0604020202020204" charset="0"/>
            </a:endParaRPr>
          </a:p>
        </p:txBody>
      </p:sp>
      <p:sp>
        <p:nvSpPr>
          <p:cNvPr id="68" name="CuadroTexto 67">
            <a:extLst>
              <a:ext uri="{FF2B5EF4-FFF2-40B4-BE49-F238E27FC236}">
                <a16:creationId xmlns:a16="http://schemas.microsoft.com/office/drawing/2014/main" id="{64F108D2-538B-9982-7682-E032520C2002}"/>
              </a:ext>
            </a:extLst>
          </p:cNvPr>
          <p:cNvSpPr txBox="1"/>
          <p:nvPr/>
        </p:nvSpPr>
        <p:spPr>
          <a:xfrm>
            <a:off x="2567348" y="3380103"/>
            <a:ext cx="1488450" cy="369332"/>
          </a:xfrm>
          <a:prstGeom prst="rect">
            <a:avLst/>
          </a:prstGeom>
          <a:noFill/>
        </p:spPr>
        <p:txBody>
          <a:bodyPr wrap="square" rtlCol="0">
            <a:spAutoFit/>
          </a:bodyPr>
          <a:lstStyle/>
          <a:p>
            <a:r>
              <a:rPr lang="es-MX" b="1">
                <a:latin typeface="Instrument Sans" panose="020B0604020202020204" charset="0"/>
              </a:rPr>
              <a:t>Experiencia</a:t>
            </a:r>
            <a:endParaRPr lang="es-CO" b="1">
              <a:latin typeface="Instrument Sans" panose="020B0604020202020204" charset="0"/>
            </a:endParaRPr>
          </a:p>
        </p:txBody>
      </p:sp>
      <p:sp>
        <p:nvSpPr>
          <p:cNvPr id="69" name="CuadroTexto 68">
            <a:extLst>
              <a:ext uri="{FF2B5EF4-FFF2-40B4-BE49-F238E27FC236}">
                <a16:creationId xmlns:a16="http://schemas.microsoft.com/office/drawing/2014/main" id="{9FC5231A-7747-E6A7-90C0-8DD7CC06E821}"/>
              </a:ext>
            </a:extLst>
          </p:cNvPr>
          <p:cNvSpPr txBox="1"/>
          <p:nvPr/>
        </p:nvSpPr>
        <p:spPr>
          <a:xfrm>
            <a:off x="2572902" y="3677353"/>
            <a:ext cx="2298108" cy="523220"/>
          </a:xfrm>
          <a:prstGeom prst="rect">
            <a:avLst/>
          </a:prstGeom>
          <a:noFill/>
        </p:spPr>
        <p:txBody>
          <a:bodyPr wrap="square" lIns="91440" tIns="45720" rIns="91440" bIns="45720" rtlCol="0" anchor="t">
            <a:spAutoFit/>
          </a:bodyPr>
          <a:lstStyle/>
          <a:p>
            <a:pPr algn="just"/>
            <a:r>
              <a:rPr lang="es-MX" sz="1400">
                <a:latin typeface="Instrument Sans" panose="020B0604020202020204" charset="0"/>
              </a:rPr>
              <a:t>Más de 2,000 grandes clientes satisfechos</a:t>
            </a:r>
            <a:endParaRPr lang="es-CO" sz="1400">
              <a:latin typeface="Instrument Sans" panose="020B0604020202020204" charset="0"/>
            </a:endParaRPr>
          </a:p>
        </p:txBody>
      </p:sp>
      <p:sp>
        <p:nvSpPr>
          <p:cNvPr id="79" name="CuadroTexto 78">
            <a:extLst>
              <a:ext uri="{FF2B5EF4-FFF2-40B4-BE49-F238E27FC236}">
                <a16:creationId xmlns:a16="http://schemas.microsoft.com/office/drawing/2014/main" id="{95E5A3B7-6EC2-3687-9B58-8CB942AD74C5}"/>
              </a:ext>
            </a:extLst>
          </p:cNvPr>
          <p:cNvSpPr txBox="1"/>
          <p:nvPr/>
        </p:nvSpPr>
        <p:spPr>
          <a:xfrm>
            <a:off x="2564330" y="4415253"/>
            <a:ext cx="1818570" cy="369332"/>
          </a:xfrm>
          <a:prstGeom prst="rect">
            <a:avLst/>
          </a:prstGeom>
          <a:noFill/>
        </p:spPr>
        <p:txBody>
          <a:bodyPr wrap="square" rtlCol="0">
            <a:spAutoFit/>
          </a:bodyPr>
          <a:lstStyle/>
          <a:p>
            <a:r>
              <a:rPr lang="es-MX" b="1">
                <a:latin typeface="Instrument Sans" panose="020B0604020202020204" charset="0"/>
              </a:rPr>
              <a:t>Funcionalidad</a:t>
            </a:r>
            <a:endParaRPr lang="es-CO" b="1">
              <a:latin typeface="Instrument Sans" panose="020B0604020202020204" charset="0"/>
            </a:endParaRPr>
          </a:p>
        </p:txBody>
      </p:sp>
      <p:sp>
        <p:nvSpPr>
          <p:cNvPr id="80" name="CuadroTexto 79">
            <a:extLst>
              <a:ext uri="{FF2B5EF4-FFF2-40B4-BE49-F238E27FC236}">
                <a16:creationId xmlns:a16="http://schemas.microsoft.com/office/drawing/2014/main" id="{45933C8B-5400-8D75-E3D4-E2FEF1B729E9}"/>
              </a:ext>
            </a:extLst>
          </p:cNvPr>
          <p:cNvSpPr txBox="1"/>
          <p:nvPr/>
        </p:nvSpPr>
        <p:spPr>
          <a:xfrm>
            <a:off x="2569883" y="4711536"/>
            <a:ext cx="2308808" cy="523220"/>
          </a:xfrm>
          <a:prstGeom prst="rect">
            <a:avLst/>
          </a:prstGeom>
          <a:noFill/>
        </p:spPr>
        <p:txBody>
          <a:bodyPr wrap="square" lIns="91440" tIns="45720" rIns="91440" bIns="45720" rtlCol="0" anchor="t">
            <a:spAutoFit/>
          </a:bodyPr>
          <a:lstStyle/>
          <a:p>
            <a:pPr algn="just"/>
            <a:r>
              <a:rPr lang="es-MX" sz="1400" dirty="0">
                <a:latin typeface="Instrument Sans"/>
              </a:rPr>
              <a:t>Solución en todos los modelos operacionales</a:t>
            </a:r>
            <a:endParaRPr lang="es-CO" sz="1400" dirty="0">
              <a:latin typeface="Instrument Sans"/>
            </a:endParaRPr>
          </a:p>
        </p:txBody>
      </p:sp>
      <p:sp>
        <p:nvSpPr>
          <p:cNvPr id="81" name="CuadroTexto 80">
            <a:extLst>
              <a:ext uri="{FF2B5EF4-FFF2-40B4-BE49-F238E27FC236}">
                <a16:creationId xmlns:a16="http://schemas.microsoft.com/office/drawing/2014/main" id="{3F160B4B-F53C-D6DE-84E2-B8DE0214069D}"/>
              </a:ext>
            </a:extLst>
          </p:cNvPr>
          <p:cNvSpPr txBox="1"/>
          <p:nvPr/>
        </p:nvSpPr>
        <p:spPr>
          <a:xfrm>
            <a:off x="2564330" y="5457969"/>
            <a:ext cx="1818570" cy="369332"/>
          </a:xfrm>
          <a:prstGeom prst="rect">
            <a:avLst/>
          </a:prstGeom>
          <a:noFill/>
        </p:spPr>
        <p:txBody>
          <a:bodyPr wrap="square" rtlCol="0">
            <a:spAutoFit/>
          </a:bodyPr>
          <a:lstStyle/>
          <a:p>
            <a:r>
              <a:rPr lang="es-MX" b="1">
                <a:latin typeface="Instrument Sans" panose="020B0604020202020204" charset="0"/>
              </a:rPr>
              <a:t>Soporte</a:t>
            </a:r>
            <a:endParaRPr lang="es-CO" b="1">
              <a:latin typeface="Instrument Sans" panose="020B0604020202020204" charset="0"/>
            </a:endParaRPr>
          </a:p>
        </p:txBody>
      </p:sp>
      <p:sp>
        <p:nvSpPr>
          <p:cNvPr id="82" name="CuadroTexto 81">
            <a:extLst>
              <a:ext uri="{FF2B5EF4-FFF2-40B4-BE49-F238E27FC236}">
                <a16:creationId xmlns:a16="http://schemas.microsoft.com/office/drawing/2014/main" id="{BEFFDB95-4904-240B-8BAC-350232A9F930}"/>
              </a:ext>
            </a:extLst>
          </p:cNvPr>
          <p:cNvSpPr txBox="1"/>
          <p:nvPr/>
        </p:nvSpPr>
        <p:spPr>
          <a:xfrm>
            <a:off x="2569883" y="5754251"/>
            <a:ext cx="2348187" cy="307777"/>
          </a:xfrm>
          <a:prstGeom prst="rect">
            <a:avLst/>
          </a:prstGeom>
          <a:noFill/>
        </p:spPr>
        <p:txBody>
          <a:bodyPr wrap="square" lIns="91440" tIns="45720" rIns="91440" bIns="45720" rtlCol="0" anchor="t">
            <a:spAutoFit/>
          </a:bodyPr>
          <a:lstStyle/>
          <a:p>
            <a:r>
              <a:rPr lang="es-MX" sz="1400" dirty="0">
                <a:latin typeface="Instrument Sans"/>
              </a:rPr>
              <a:t>Equipo local especializado </a:t>
            </a:r>
          </a:p>
        </p:txBody>
      </p:sp>
      <p:sp>
        <p:nvSpPr>
          <p:cNvPr id="86" name="Rectángulo: esquinas redondeadas 85">
            <a:extLst>
              <a:ext uri="{FF2B5EF4-FFF2-40B4-BE49-F238E27FC236}">
                <a16:creationId xmlns:a16="http://schemas.microsoft.com/office/drawing/2014/main" id="{CD53E004-E93F-99E6-D561-5E6A27943F9B}"/>
              </a:ext>
            </a:extLst>
          </p:cNvPr>
          <p:cNvSpPr/>
          <p:nvPr/>
        </p:nvSpPr>
        <p:spPr>
          <a:xfrm>
            <a:off x="340962" y="2416838"/>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Rectángulo: esquinas redondeadas 87">
            <a:extLst>
              <a:ext uri="{FF2B5EF4-FFF2-40B4-BE49-F238E27FC236}">
                <a16:creationId xmlns:a16="http://schemas.microsoft.com/office/drawing/2014/main" id="{735F21B3-7733-18B8-CB3F-C5B35DD19BE9}"/>
              </a:ext>
            </a:extLst>
          </p:cNvPr>
          <p:cNvSpPr/>
          <p:nvPr/>
        </p:nvSpPr>
        <p:spPr>
          <a:xfrm>
            <a:off x="340962" y="342323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Rectángulo: esquinas redondeadas 88">
            <a:extLst>
              <a:ext uri="{FF2B5EF4-FFF2-40B4-BE49-F238E27FC236}">
                <a16:creationId xmlns:a16="http://schemas.microsoft.com/office/drawing/2014/main" id="{17D2E585-2770-9726-5EB2-9F0F60D4B1AB}"/>
              </a:ext>
            </a:extLst>
          </p:cNvPr>
          <p:cNvSpPr/>
          <p:nvPr/>
        </p:nvSpPr>
        <p:spPr>
          <a:xfrm>
            <a:off x="340962" y="441525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0" name="Rectángulo: esquinas redondeadas 89">
            <a:extLst>
              <a:ext uri="{FF2B5EF4-FFF2-40B4-BE49-F238E27FC236}">
                <a16:creationId xmlns:a16="http://schemas.microsoft.com/office/drawing/2014/main" id="{2B2FD8DA-D7A0-D0D7-8A8C-DF7651C639B3}"/>
              </a:ext>
            </a:extLst>
          </p:cNvPr>
          <p:cNvSpPr/>
          <p:nvPr/>
        </p:nvSpPr>
        <p:spPr>
          <a:xfrm>
            <a:off x="340962" y="5407853"/>
            <a:ext cx="1315634"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CuadroTexto 90">
            <a:extLst>
              <a:ext uri="{FF2B5EF4-FFF2-40B4-BE49-F238E27FC236}">
                <a16:creationId xmlns:a16="http://schemas.microsoft.com/office/drawing/2014/main" id="{21DE8E4E-EBD7-C865-61BA-06D94F27C125}"/>
              </a:ext>
            </a:extLst>
          </p:cNvPr>
          <p:cNvSpPr txBox="1"/>
          <p:nvPr/>
        </p:nvSpPr>
        <p:spPr>
          <a:xfrm>
            <a:off x="877755" y="2325854"/>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1</a:t>
            </a:r>
            <a:endParaRPr lang="es-CO" sz="5400" b="1">
              <a:latin typeface="Outfit" pitchFamily="2" charset="0"/>
              <a:cs typeface="Arial" panose="020B0604020202020204" pitchFamily="34" charset="0"/>
            </a:endParaRPr>
          </a:p>
        </p:txBody>
      </p:sp>
      <p:sp>
        <p:nvSpPr>
          <p:cNvPr id="92" name="CuadroTexto 91">
            <a:extLst>
              <a:ext uri="{FF2B5EF4-FFF2-40B4-BE49-F238E27FC236}">
                <a16:creationId xmlns:a16="http://schemas.microsoft.com/office/drawing/2014/main" id="{794A88E5-223B-8601-A233-A6DBE8F92683}"/>
              </a:ext>
            </a:extLst>
          </p:cNvPr>
          <p:cNvSpPr txBox="1"/>
          <p:nvPr/>
        </p:nvSpPr>
        <p:spPr>
          <a:xfrm>
            <a:off x="877755" y="3330901"/>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2</a:t>
            </a:r>
            <a:endParaRPr lang="es-CO" sz="5400" b="1">
              <a:latin typeface="Outfit" pitchFamily="2" charset="0"/>
              <a:cs typeface="Arial" panose="020B0604020202020204" pitchFamily="34" charset="0"/>
            </a:endParaRPr>
          </a:p>
        </p:txBody>
      </p:sp>
      <p:sp>
        <p:nvSpPr>
          <p:cNvPr id="93" name="CuadroTexto 92">
            <a:extLst>
              <a:ext uri="{FF2B5EF4-FFF2-40B4-BE49-F238E27FC236}">
                <a16:creationId xmlns:a16="http://schemas.microsoft.com/office/drawing/2014/main" id="{0675C598-7736-4B28-6A44-B68979D09751}"/>
              </a:ext>
            </a:extLst>
          </p:cNvPr>
          <p:cNvSpPr txBox="1"/>
          <p:nvPr/>
        </p:nvSpPr>
        <p:spPr>
          <a:xfrm>
            <a:off x="877755" y="4317888"/>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3</a:t>
            </a:r>
            <a:endParaRPr lang="es-CO" sz="5400" b="1">
              <a:latin typeface="Outfit" pitchFamily="2" charset="0"/>
              <a:cs typeface="Arial" panose="020B0604020202020204" pitchFamily="34" charset="0"/>
            </a:endParaRPr>
          </a:p>
        </p:txBody>
      </p:sp>
      <p:sp>
        <p:nvSpPr>
          <p:cNvPr id="94" name="CuadroTexto 93">
            <a:extLst>
              <a:ext uri="{FF2B5EF4-FFF2-40B4-BE49-F238E27FC236}">
                <a16:creationId xmlns:a16="http://schemas.microsoft.com/office/drawing/2014/main" id="{6D9828DD-8256-B5DA-296E-C3D2FA93E77F}"/>
              </a:ext>
            </a:extLst>
          </p:cNvPr>
          <p:cNvSpPr txBox="1"/>
          <p:nvPr/>
        </p:nvSpPr>
        <p:spPr>
          <a:xfrm>
            <a:off x="867144" y="5316707"/>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4</a:t>
            </a:r>
            <a:endParaRPr lang="es-CO" sz="5400" b="1">
              <a:latin typeface="Outfit" pitchFamily="2" charset="0"/>
              <a:cs typeface="Arial" panose="020B0604020202020204" pitchFamily="34" charset="0"/>
            </a:endParaRPr>
          </a:p>
        </p:txBody>
      </p:sp>
      <p:pic>
        <p:nvPicPr>
          <p:cNvPr id="96" name="Imagen 95" descr="Icono&#10;&#10;Descripción generada automáticamente">
            <a:extLst>
              <a:ext uri="{FF2B5EF4-FFF2-40B4-BE49-F238E27FC236}">
                <a16:creationId xmlns:a16="http://schemas.microsoft.com/office/drawing/2014/main" id="{43A0D479-A4D9-DA20-F32D-C377894B9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13" y="2290693"/>
            <a:ext cx="836006" cy="836006"/>
          </a:xfrm>
          <a:prstGeom prst="rect">
            <a:avLst/>
          </a:prstGeom>
        </p:spPr>
      </p:pic>
      <p:pic>
        <p:nvPicPr>
          <p:cNvPr id="97" name="Imagen 96">
            <a:extLst>
              <a:ext uri="{FF2B5EF4-FFF2-40B4-BE49-F238E27FC236}">
                <a16:creationId xmlns:a16="http://schemas.microsoft.com/office/drawing/2014/main" id="{398EF015-E13E-7323-5E2B-68A13FE295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2366" y="3351348"/>
            <a:ext cx="771999" cy="771999"/>
          </a:xfrm>
          <a:prstGeom prst="rect">
            <a:avLst/>
          </a:prstGeom>
        </p:spPr>
      </p:pic>
      <p:pic>
        <p:nvPicPr>
          <p:cNvPr id="5" name="Imagen 4" descr="Imagen que contiene animal, luz, alimentos&#10;&#10;Descripción generada automáticamente">
            <a:extLst>
              <a:ext uri="{FF2B5EF4-FFF2-40B4-BE49-F238E27FC236}">
                <a16:creationId xmlns:a16="http://schemas.microsoft.com/office/drawing/2014/main" id="{C190F27F-5F8C-8BFD-4E42-272F957763FF}"/>
              </a:ext>
            </a:extLst>
          </p:cNvPr>
          <p:cNvPicPr>
            <a:picLocks noChangeAspect="1"/>
          </p:cNvPicPr>
          <p:nvPr/>
        </p:nvPicPr>
        <p:blipFill>
          <a:blip r:embed="rId5"/>
          <a:stretch>
            <a:fillRect/>
          </a:stretch>
        </p:blipFill>
        <p:spPr>
          <a:xfrm>
            <a:off x="1708660" y="4480614"/>
            <a:ext cx="809625" cy="657225"/>
          </a:xfrm>
          <a:prstGeom prst="rect">
            <a:avLst/>
          </a:prstGeom>
        </p:spPr>
      </p:pic>
      <p:pic>
        <p:nvPicPr>
          <p:cNvPr id="6" name="Imagen 5">
            <a:extLst>
              <a:ext uri="{FF2B5EF4-FFF2-40B4-BE49-F238E27FC236}">
                <a16:creationId xmlns:a16="http://schemas.microsoft.com/office/drawing/2014/main" id="{6475B16E-3252-49EA-2228-7D257BC83B3D}"/>
              </a:ext>
            </a:extLst>
          </p:cNvPr>
          <p:cNvPicPr>
            <a:picLocks noChangeAspect="1"/>
          </p:cNvPicPr>
          <p:nvPr/>
        </p:nvPicPr>
        <p:blipFill>
          <a:blip r:embed="rId6"/>
          <a:stretch>
            <a:fillRect/>
          </a:stretch>
        </p:blipFill>
        <p:spPr>
          <a:xfrm>
            <a:off x="1728248" y="5481818"/>
            <a:ext cx="842334" cy="509497"/>
          </a:xfrm>
          <a:prstGeom prst="rect">
            <a:avLst/>
          </a:prstGeom>
        </p:spPr>
      </p:pic>
    </p:spTree>
    <p:extLst>
      <p:ext uri="{BB962C8B-B14F-4D97-AF65-F5344CB8AC3E}">
        <p14:creationId xmlns:p14="http://schemas.microsoft.com/office/powerpoint/2010/main" val="241133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6" name="Google Shape;646;g2c89c61cbac_0_1502" descr="Icono&#10;&#10;Descripción generada automáticamente"/>
          <p:cNvPicPr preferRelativeResize="0"/>
          <p:nvPr/>
        </p:nvPicPr>
        <p:blipFill rotWithShape="1">
          <a:blip r:embed="rId3">
            <a:alphaModFix/>
          </a:blip>
          <a:srcRect/>
          <a:stretch/>
        </p:blipFill>
        <p:spPr>
          <a:xfrm>
            <a:off x="5462414" y="4388862"/>
            <a:ext cx="1095195" cy="1095195"/>
          </a:xfrm>
          <a:prstGeom prst="rect">
            <a:avLst/>
          </a:prstGeom>
          <a:noFill/>
          <a:ln>
            <a:noFill/>
          </a:ln>
        </p:spPr>
      </p:pic>
      <p:pic>
        <p:nvPicPr>
          <p:cNvPr id="647" name="Google Shape;647;g2c89c61cbac_0_1502" descr="Icono&#10;&#10;Descripción generada automáticamente"/>
          <p:cNvPicPr preferRelativeResize="0"/>
          <p:nvPr/>
        </p:nvPicPr>
        <p:blipFill rotWithShape="1">
          <a:blip r:embed="rId4">
            <a:alphaModFix/>
          </a:blip>
          <a:srcRect/>
          <a:stretch/>
        </p:blipFill>
        <p:spPr>
          <a:xfrm>
            <a:off x="890269" y="2044585"/>
            <a:ext cx="1305560" cy="1305560"/>
          </a:xfrm>
          <a:prstGeom prst="rect">
            <a:avLst/>
          </a:prstGeom>
          <a:noFill/>
          <a:ln>
            <a:noFill/>
          </a:ln>
        </p:spPr>
      </p:pic>
      <p:pic>
        <p:nvPicPr>
          <p:cNvPr id="648" name="Google Shape;648;g2c89c61cbac_0_1502" descr="Icono&#10;&#10;Descripción generada automáticamente"/>
          <p:cNvPicPr preferRelativeResize="0"/>
          <p:nvPr/>
        </p:nvPicPr>
        <p:blipFill rotWithShape="1">
          <a:blip r:embed="rId5">
            <a:alphaModFix/>
          </a:blip>
          <a:srcRect/>
          <a:stretch/>
        </p:blipFill>
        <p:spPr>
          <a:xfrm>
            <a:off x="944229" y="4337639"/>
            <a:ext cx="1197641" cy="1197641"/>
          </a:xfrm>
          <a:prstGeom prst="rect">
            <a:avLst/>
          </a:prstGeom>
          <a:noFill/>
          <a:ln>
            <a:noFill/>
          </a:ln>
        </p:spPr>
      </p:pic>
      <p:pic>
        <p:nvPicPr>
          <p:cNvPr id="649" name="Google Shape;649;g2c89c61cbac_0_1502" descr="Dibujo de una persona&#10;&#10;Descripción generada automáticamente con confianza baja"/>
          <p:cNvPicPr preferRelativeResize="0"/>
          <p:nvPr/>
        </p:nvPicPr>
        <p:blipFill rotWithShape="1">
          <a:blip r:embed="rId6">
            <a:alphaModFix/>
          </a:blip>
          <a:srcRect/>
          <a:stretch/>
        </p:blipFill>
        <p:spPr>
          <a:xfrm>
            <a:off x="3168881" y="2115705"/>
            <a:ext cx="1163320" cy="1163320"/>
          </a:xfrm>
          <a:prstGeom prst="rect">
            <a:avLst/>
          </a:prstGeom>
          <a:noFill/>
          <a:ln>
            <a:noFill/>
          </a:ln>
        </p:spPr>
      </p:pic>
      <p:pic>
        <p:nvPicPr>
          <p:cNvPr id="650" name="Google Shape;650;g2c89c61cbac_0_1502" descr="Icono&#10;&#10;Descripción generada automáticamente"/>
          <p:cNvPicPr preferRelativeResize="0"/>
          <p:nvPr/>
        </p:nvPicPr>
        <p:blipFill rotWithShape="1">
          <a:blip r:embed="rId7">
            <a:alphaModFix/>
          </a:blip>
          <a:srcRect/>
          <a:stretch/>
        </p:blipFill>
        <p:spPr>
          <a:xfrm>
            <a:off x="9808798" y="4212559"/>
            <a:ext cx="1447800" cy="1447800"/>
          </a:xfrm>
          <a:prstGeom prst="rect">
            <a:avLst/>
          </a:prstGeom>
          <a:noFill/>
          <a:ln>
            <a:noFill/>
          </a:ln>
        </p:spPr>
      </p:pic>
      <p:pic>
        <p:nvPicPr>
          <p:cNvPr id="651" name="Google Shape;651;g2c89c61cbac_0_1502" descr="Icono&#10;&#10;Descripción generada automáticamente"/>
          <p:cNvPicPr preferRelativeResize="0"/>
          <p:nvPr/>
        </p:nvPicPr>
        <p:blipFill rotWithShape="1">
          <a:blip r:embed="rId8">
            <a:alphaModFix/>
          </a:blip>
          <a:srcRect/>
          <a:stretch/>
        </p:blipFill>
        <p:spPr>
          <a:xfrm>
            <a:off x="7630444" y="4337639"/>
            <a:ext cx="1197641" cy="1197641"/>
          </a:xfrm>
          <a:prstGeom prst="rect">
            <a:avLst/>
          </a:prstGeom>
          <a:noFill/>
          <a:ln>
            <a:noFill/>
          </a:ln>
        </p:spPr>
      </p:pic>
      <p:pic>
        <p:nvPicPr>
          <p:cNvPr id="652" name="Google Shape;652;g2c89c61cbac_0_1502" descr="Icono&#10;&#10;Descripción generada automáticamente"/>
          <p:cNvPicPr preferRelativeResize="0"/>
          <p:nvPr/>
        </p:nvPicPr>
        <p:blipFill rotWithShape="1">
          <a:blip r:embed="rId9">
            <a:alphaModFix/>
          </a:blip>
          <a:srcRect/>
          <a:stretch/>
        </p:blipFill>
        <p:spPr>
          <a:xfrm>
            <a:off x="9951038" y="2115705"/>
            <a:ext cx="1163320" cy="1163320"/>
          </a:xfrm>
          <a:prstGeom prst="rect">
            <a:avLst/>
          </a:prstGeom>
          <a:noFill/>
          <a:ln>
            <a:noFill/>
          </a:ln>
        </p:spPr>
      </p:pic>
      <p:pic>
        <p:nvPicPr>
          <p:cNvPr id="653" name="Google Shape;653;g2c89c61cbac_0_1502" descr="Logotipo, Icono&#10;&#10;Descripción generada automáticamente"/>
          <p:cNvPicPr preferRelativeResize="0"/>
          <p:nvPr/>
        </p:nvPicPr>
        <p:blipFill rotWithShape="1">
          <a:blip r:embed="rId10">
            <a:alphaModFix/>
          </a:blip>
          <a:srcRect/>
          <a:stretch/>
        </p:blipFill>
        <p:spPr>
          <a:xfrm>
            <a:off x="7490857" y="1958958"/>
            <a:ext cx="1476814" cy="1476814"/>
          </a:xfrm>
          <a:prstGeom prst="rect">
            <a:avLst/>
          </a:prstGeom>
          <a:noFill/>
          <a:ln>
            <a:noFill/>
          </a:ln>
        </p:spPr>
      </p:pic>
      <p:pic>
        <p:nvPicPr>
          <p:cNvPr id="654" name="Google Shape;654;g2c89c61cbac_0_1502" descr="Icono&#10;&#10;Descripción generada automáticamente"/>
          <p:cNvPicPr preferRelativeResize="0"/>
          <p:nvPr/>
        </p:nvPicPr>
        <p:blipFill rotWithShape="1">
          <a:blip r:embed="rId11">
            <a:alphaModFix/>
          </a:blip>
          <a:srcRect/>
          <a:stretch/>
        </p:blipFill>
        <p:spPr>
          <a:xfrm>
            <a:off x="5428352" y="2115706"/>
            <a:ext cx="1163319" cy="1163319"/>
          </a:xfrm>
          <a:prstGeom prst="rect">
            <a:avLst/>
          </a:prstGeom>
          <a:noFill/>
          <a:ln>
            <a:noFill/>
          </a:ln>
        </p:spPr>
      </p:pic>
      <p:pic>
        <p:nvPicPr>
          <p:cNvPr id="655" name="Google Shape;655;g2c89c61cbac_0_1502" descr="Icono&#10;&#10;Descripción generada automáticamente"/>
          <p:cNvPicPr preferRelativeResize="0"/>
          <p:nvPr/>
        </p:nvPicPr>
        <p:blipFill rotWithShape="1">
          <a:blip r:embed="rId12">
            <a:alphaModFix/>
          </a:blip>
          <a:srcRect/>
          <a:stretch/>
        </p:blipFill>
        <p:spPr>
          <a:xfrm>
            <a:off x="3238758" y="4439634"/>
            <a:ext cx="1023566" cy="993651"/>
          </a:xfrm>
          <a:prstGeom prst="rect">
            <a:avLst/>
          </a:prstGeom>
          <a:noFill/>
          <a:ln>
            <a:noFill/>
          </a:ln>
        </p:spPr>
      </p:pic>
      <p:sp>
        <p:nvSpPr>
          <p:cNvPr id="657" name="Google Shape;657;g2c89c61cbac_0_1502"/>
          <p:cNvSpPr txBox="1">
            <a:spLocks noGrp="1"/>
          </p:cNvSpPr>
          <p:nvPr>
            <p:ph type="body" idx="4294967295"/>
          </p:nvPr>
        </p:nvSpPr>
        <p:spPr>
          <a:xfrm>
            <a:off x="509845" y="715984"/>
            <a:ext cx="5457825"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800"/>
              <a:buNone/>
            </a:pPr>
            <a:r>
              <a:rPr lang="es-ES" sz="3600">
                <a:latin typeface="Instrument Sans" panose="020B0604020202020204" charset="0"/>
              </a:rPr>
              <a:t>Principales Sectores</a:t>
            </a:r>
          </a:p>
        </p:txBody>
      </p:sp>
      <p:sp>
        <p:nvSpPr>
          <p:cNvPr id="3" name="CuadroTexto 2">
            <a:extLst>
              <a:ext uri="{FF2B5EF4-FFF2-40B4-BE49-F238E27FC236}">
                <a16:creationId xmlns:a16="http://schemas.microsoft.com/office/drawing/2014/main" id="{B17EA01C-D3CF-51DD-E972-32F4D8D359E5}"/>
              </a:ext>
            </a:extLst>
          </p:cNvPr>
          <p:cNvSpPr txBox="1"/>
          <p:nvPr/>
        </p:nvSpPr>
        <p:spPr>
          <a:xfrm>
            <a:off x="666750" y="1728210"/>
            <a:ext cx="1752599" cy="338554"/>
          </a:xfrm>
          <a:prstGeom prst="rect">
            <a:avLst/>
          </a:prstGeom>
          <a:noFill/>
        </p:spPr>
        <p:txBody>
          <a:bodyPr wrap="square" rtlCol="0">
            <a:spAutoFit/>
          </a:bodyPr>
          <a:lstStyle/>
          <a:p>
            <a:pPr algn="ctr"/>
            <a:r>
              <a:rPr lang="es-MX" sz="1600" b="1">
                <a:latin typeface="Instrument Sans" panose="020B0604020202020204" charset="0"/>
              </a:rPr>
              <a:t>Manufactura</a:t>
            </a:r>
            <a:endParaRPr lang="es-CO" sz="1600" b="1">
              <a:latin typeface="Instrument Sans" panose="020B0604020202020204" charset="0"/>
            </a:endParaRPr>
          </a:p>
        </p:txBody>
      </p:sp>
      <p:sp>
        <p:nvSpPr>
          <p:cNvPr id="4" name="CuadroTexto 3">
            <a:extLst>
              <a:ext uri="{FF2B5EF4-FFF2-40B4-BE49-F238E27FC236}">
                <a16:creationId xmlns:a16="http://schemas.microsoft.com/office/drawing/2014/main" id="{7A867469-E93B-4D74-973B-C515B1CDD5DB}"/>
              </a:ext>
            </a:extLst>
          </p:cNvPr>
          <p:cNvSpPr txBox="1"/>
          <p:nvPr/>
        </p:nvSpPr>
        <p:spPr>
          <a:xfrm>
            <a:off x="2874242" y="1728210"/>
            <a:ext cx="1752599" cy="338554"/>
          </a:xfrm>
          <a:prstGeom prst="rect">
            <a:avLst/>
          </a:prstGeom>
          <a:noFill/>
        </p:spPr>
        <p:txBody>
          <a:bodyPr wrap="square" rtlCol="0">
            <a:spAutoFit/>
          </a:bodyPr>
          <a:lstStyle/>
          <a:p>
            <a:pPr algn="ctr"/>
            <a:r>
              <a:rPr lang="es-MX" sz="1600" b="1" err="1">
                <a:latin typeface="Instrument Sans" panose="020B0604020202020204" charset="0"/>
              </a:rPr>
              <a:t>Retail</a:t>
            </a:r>
            <a:endParaRPr lang="es-CO" sz="1600" b="1">
              <a:latin typeface="Instrument Sans" panose="020B0604020202020204" charset="0"/>
            </a:endParaRPr>
          </a:p>
        </p:txBody>
      </p:sp>
      <p:sp>
        <p:nvSpPr>
          <p:cNvPr id="5" name="CuadroTexto 4">
            <a:extLst>
              <a:ext uri="{FF2B5EF4-FFF2-40B4-BE49-F238E27FC236}">
                <a16:creationId xmlns:a16="http://schemas.microsoft.com/office/drawing/2014/main" id="{7D7EB4B2-DD77-A411-09DC-5A7F7676072A}"/>
              </a:ext>
            </a:extLst>
          </p:cNvPr>
          <p:cNvSpPr txBox="1"/>
          <p:nvPr/>
        </p:nvSpPr>
        <p:spPr>
          <a:xfrm>
            <a:off x="5133712" y="1728210"/>
            <a:ext cx="1752599" cy="338554"/>
          </a:xfrm>
          <a:prstGeom prst="rect">
            <a:avLst/>
          </a:prstGeom>
          <a:noFill/>
        </p:spPr>
        <p:txBody>
          <a:bodyPr wrap="square" rtlCol="0">
            <a:spAutoFit/>
          </a:bodyPr>
          <a:lstStyle/>
          <a:p>
            <a:pPr algn="ctr"/>
            <a:r>
              <a:rPr lang="es-MX" sz="1600" b="1">
                <a:latin typeface="Instrument Sans" panose="020B0604020202020204" charset="0"/>
              </a:rPr>
              <a:t>Servicios</a:t>
            </a:r>
            <a:endParaRPr lang="es-CO" sz="1600" b="1">
              <a:latin typeface="Instrument Sans" panose="020B0604020202020204" charset="0"/>
            </a:endParaRPr>
          </a:p>
        </p:txBody>
      </p:sp>
      <p:sp>
        <p:nvSpPr>
          <p:cNvPr id="6" name="CuadroTexto 5">
            <a:extLst>
              <a:ext uri="{FF2B5EF4-FFF2-40B4-BE49-F238E27FC236}">
                <a16:creationId xmlns:a16="http://schemas.microsoft.com/office/drawing/2014/main" id="{E60645DF-91D1-DBED-C8DF-97DC9B756E94}"/>
              </a:ext>
            </a:extLst>
          </p:cNvPr>
          <p:cNvSpPr txBox="1"/>
          <p:nvPr/>
        </p:nvSpPr>
        <p:spPr>
          <a:xfrm>
            <a:off x="7352965" y="1728210"/>
            <a:ext cx="1752599" cy="338554"/>
          </a:xfrm>
          <a:prstGeom prst="rect">
            <a:avLst/>
          </a:prstGeom>
          <a:noFill/>
        </p:spPr>
        <p:txBody>
          <a:bodyPr wrap="square" rtlCol="0">
            <a:spAutoFit/>
          </a:bodyPr>
          <a:lstStyle/>
          <a:p>
            <a:pPr algn="ctr"/>
            <a:r>
              <a:rPr lang="es-MX" sz="1600" b="1">
                <a:latin typeface="Instrument Sans" panose="020B0604020202020204" charset="0"/>
              </a:rPr>
              <a:t>Automotriz</a:t>
            </a:r>
            <a:endParaRPr lang="es-CO" sz="1600" b="1">
              <a:latin typeface="Instrument Sans" panose="020B0604020202020204" charset="0"/>
            </a:endParaRPr>
          </a:p>
        </p:txBody>
      </p:sp>
      <p:sp>
        <p:nvSpPr>
          <p:cNvPr id="7" name="CuadroTexto 6">
            <a:extLst>
              <a:ext uri="{FF2B5EF4-FFF2-40B4-BE49-F238E27FC236}">
                <a16:creationId xmlns:a16="http://schemas.microsoft.com/office/drawing/2014/main" id="{3B360E4B-5695-0DC1-1F7F-6F40889D4AEF}"/>
              </a:ext>
            </a:extLst>
          </p:cNvPr>
          <p:cNvSpPr txBox="1"/>
          <p:nvPr/>
        </p:nvSpPr>
        <p:spPr>
          <a:xfrm>
            <a:off x="9455687" y="1728210"/>
            <a:ext cx="2154022" cy="338554"/>
          </a:xfrm>
          <a:prstGeom prst="rect">
            <a:avLst/>
          </a:prstGeom>
          <a:noFill/>
        </p:spPr>
        <p:txBody>
          <a:bodyPr wrap="square" rtlCol="0">
            <a:spAutoFit/>
          </a:bodyPr>
          <a:lstStyle/>
          <a:p>
            <a:pPr algn="ctr"/>
            <a:r>
              <a:rPr lang="es-MX" sz="1600" b="1">
                <a:latin typeface="Instrument Sans" panose="020B0604020202020204" charset="0"/>
              </a:rPr>
              <a:t>Alimentos y Bebidas</a:t>
            </a:r>
            <a:endParaRPr lang="es-CO" sz="1600" b="1">
              <a:latin typeface="Instrument Sans" panose="020B0604020202020204" charset="0"/>
            </a:endParaRPr>
          </a:p>
        </p:txBody>
      </p:sp>
      <p:sp>
        <p:nvSpPr>
          <p:cNvPr id="8" name="CuadroTexto 7">
            <a:extLst>
              <a:ext uri="{FF2B5EF4-FFF2-40B4-BE49-F238E27FC236}">
                <a16:creationId xmlns:a16="http://schemas.microsoft.com/office/drawing/2014/main" id="{6E30C751-FE0F-E4E0-1CC0-906124667F9A}"/>
              </a:ext>
            </a:extLst>
          </p:cNvPr>
          <p:cNvSpPr txBox="1"/>
          <p:nvPr/>
        </p:nvSpPr>
        <p:spPr>
          <a:xfrm>
            <a:off x="666750" y="3796942"/>
            <a:ext cx="1752599" cy="338554"/>
          </a:xfrm>
          <a:prstGeom prst="rect">
            <a:avLst/>
          </a:prstGeom>
          <a:noFill/>
        </p:spPr>
        <p:txBody>
          <a:bodyPr wrap="square" rtlCol="0">
            <a:spAutoFit/>
          </a:bodyPr>
          <a:lstStyle/>
          <a:p>
            <a:pPr algn="ctr"/>
            <a:r>
              <a:rPr lang="es-MX" sz="1600" b="1">
                <a:latin typeface="Instrument Sans" panose="020B0604020202020204" charset="0"/>
              </a:rPr>
              <a:t>Logístico</a:t>
            </a:r>
            <a:endParaRPr lang="es-CO" sz="1600" b="1">
              <a:latin typeface="Instrument Sans" panose="020B0604020202020204" charset="0"/>
            </a:endParaRPr>
          </a:p>
        </p:txBody>
      </p:sp>
      <p:sp>
        <p:nvSpPr>
          <p:cNvPr id="9" name="CuadroTexto 8">
            <a:extLst>
              <a:ext uri="{FF2B5EF4-FFF2-40B4-BE49-F238E27FC236}">
                <a16:creationId xmlns:a16="http://schemas.microsoft.com/office/drawing/2014/main" id="{824BC3FB-48F1-2E5B-CF8A-3BBC5F98E328}"/>
              </a:ext>
            </a:extLst>
          </p:cNvPr>
          <p:cNvSpPr txBox="1"/>
          <p:nvPr/>
        </p:nvSpPr>
        <p:spPr>
          <a:xfrm>
            <a:off x="2790822" y="3796942"/>
            <a:ext cx="1919438" cy="338554"/>
          </a:xfrm>
          <a:prstGeom prst="rect">
            <a:avLst/>
          </a:prstGeom>
          <a:noFill/>
        </p:spPr>
        <p:txBody>
          <a:bodyPr wrap="square" rtlCol="0">
            <a:spAutoFit/>
          </a:bodyPr>
          <a:lstStyle/>
          <a:p>
            <a:pPr algn="ctr"/>
            <a:r>
              <a:rPr lang="es-MX" sz="1600" b="1">
                <a:latin typeface="Instrument Sans" panose="020B0604020202020204" charset="0"/>
              </a:rPr>
              <a:t>Entretenimiento</a:t>
            </a:r>
            <a:endParaRPr lang="es-CO" sz="1600" b="1">
              <a:latin typeface="Instrument Sans" panose="020B0604020202020204" charset="0"/>
            </a:endParaRPr>
          </a:p>
        </p:txBody>
      </p:sp>
      <p:sp>
        <p:nvSpPr>
          <p:cNvPr id="10" name="CuadroTexto 9">
            <a:extLst>
              <a:ext uri="{FF2B5EF4-FFF2-40B4-BE49-F238E27FC236}">
                <a16:creationId xmlns:a16="http://schemas.microsoft.com/office/drawing/2014/main" id="{1820E09C-604B-763E-C286-E88FA7F0D54F}"/>
              </a:ext>
            </a:extLst>
          </p:cNvPr>
          <p:cNvSpPr txBox="1"/>
          <p:nvPr/>
        </p:nvSpPr>
        <p:spPr>
          <a:xfrm>
            <a:off x="5133712" y="3796942"/>
            <a:ext cx="1752599" cy="338554"/>
          </a:xfrm>
          <a:prstGeom prst="rect">
            <a:avLst/>
          </a:prstGeom>
          <a:noFill/>
        </p:spPr>
        <p:txBody>
          <a:bodyPr wrap="square" rtlCol="0">
            <a:spAutoFit/>
          </a:bodyPr>
          <a:lstStyle/>
          <a:p>
            <a:pPr algn="ctr"/>
            <a:r>
              <a:rPr lang="es-MX" sz="1600" b="1">
                <a:latin typeface="Instrument Sans" panose="020B0604020202020204" charset="0"/>
              </a:rPr>
              <a:t>Financiero</a:t>
            </a:r>
            <a:endParaRPr lang="es-CO" sz="1600" b="1">
              <a:latin typeface="Instrument Sans" panose="020B0604020202020204" charset="0"/>
            </a:endParaRPr>
          </a:p>
        </p:txBody>
      </p:sp>
      <p:sp>
        <p:nvSpPr>
          <p:cNvPr id="11" name="CuadroTexto 10">
            <a:extLst>
              <a:ext uri="{FF2B5EF4-FFF2-40B4-BE49-F238E27FC236}">
                <a16:creationId xmlns:a16="http://schemas.microsoft.com/office/drawing/2014/main" id="{77251BED-0936-D793-FD2F-A525B6C440D8}"/>
              </a:ext>
            </a:extLst>
          </p:cNvPr>
          <p:cNvSpPr txBox="1"/>
          <p:nvPr/>
        </p:nvSpPr>
        <p:spPr>
          <a:xfrm>
            <a:off x="7352965" y="3796942"/>
            <a:ext cx="1752599" cy="338554"/>
          </a:xfrm>
          <a:prstGeom prst="rect">
            <a:avLst/>
          </a:prstGeom>
          <a:noFill/>
        </p:spPr>
        <p:txBody>
          <a:bodyPr wrap="square" rtlCol="0">
            <a:spAutoFit/>
          </a:bodyPr>
          <a:lstStyle/>
          <a:p>
            <a:pPr algn="ctr"/>
            <a:r>
              <a:rPr lang="es-MX" sz="1600" b="1" err="1">
                <a:latin typeface="Instrument Sans" panose="020B0604020202020204" charset="0"/>
              </a:rPr>
              <a:t>Telcom</a:t>
            </a:r>
            <a:endParaRPr lang="es-CO" sz="1600" b="1">
              <a:latin typeface="Instrument Sans" panose="020B0604020202020204" charset="0"/>
            </a:endParaRPr>
          </a:p>
        </p:txBody>
      </p:sp>
      <p:sp>
        <p:nvSpPr>
          <p:cNvPr id="12" name="CuadroTexto 11">
            <a:extLst>
              <a:ext uri="{FF2B5EF4-FFF2-40B4-BE49-F238E27FC236}">
                <a16:creationId xmlns:a16="http://schemas.microsoft.com/office/drawing/2014/main" id="{C63D1FC0-B226-B4E1-926F-0012AD121961}"/>
              </a:ext>
            </a:extLst>
          </p:cNvPr>
          <p:cNvSpPr txBox="1"/>
          <p:nvPr/>
        </p:nvSpPr>
        <p:spPr>
          <a:xfrm>
            <a:off x="9615072" y="3796942"/>
            <a:ext cx="1835252" cy="338554"/>
          </a:xfrm>
          <a:prstGeom prst="rect">
            <a:avLst/>
          </a:prstGeom>
          <a:noFill/>
        </p:spPr>
        <p:txBody>
          <a:bodyPr wrap="square" rtlCol="0">
            <a:spAutoFit/>
          </a:bodyPr>
          <a:lstStyle/>
          <a:p>
            <a:pPr algn="ctr"/>
            <a:r>
              <a:rPr lang="es-MX" sz="1600" b="1">
                <a:latin typeface="Instrument Sans" panose="020B0604020202020204" charset="0"/>
              </a:rPr>
              <a:t>Tecnología</a:t>
            </a:r>
            <a:endParaRPr lang="es-CO" sz="1600" b="1">
              <a:latin typeface="Instrument Sans" panose="020B0604020202020204" charset="0"/>
            </a:endParaRPr>
          </a:p>
        </p:txBody>
      </p:sp>
      <p:sp>
        <p:nvSpPr>
          <p:cNvPr id="14" name="Google Shape;493;g2c89c61cbac_0_751">
            <a:extLst>
              <a:ext uri="{FF2B5EF4-FFF2-40B4-BE49-F238E27FC236}">
                <a16:creationId xmlns:a16="http://schemas.microsoft.com/office/drawing/2014/main" id="{0B17AE21-888E-D4B4-836B-C4DD20DFB8D0}"/>
              </a:ext>
            </a:extLst>
          </p:cNvPr>
          <p:cNvSpPr txBox="1"/>
          <p:nvPr/>
        </p:nvSpPr>
        <p:spPr>
          <a:xfrm>
            <a:off x="509845" y="386903"/>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rgbClr val="00B5CC"/>
                </a:solidFill>
                <a:latin typeface="Outfit" pitchFamily="2" charset="0"/>
                <a:ea typeface="Tahoma"/>
                <a:cs typeface="Tahoma"/>
                <a:sym typeface="Tahoma"/>
              </a:rPr>
              <a:t>¿QUIÉNES SOMOS?</a:t>
            </a:r>
            <a:endParaRPr sz="1500" i="0" u="none" strike="noStrike" cap="none">
              <a:solidFill>
                <a:srgbClr val="00B5CC"/>
              </a:solidFill>
              <a:latin typeface="Outfit" pitchFamily="2" charset="0"/>
              <a:ea typeface="Arial"/>
              <a:cs typeface="Arial"/>
              <a:sym typeface="Arial"/>
            </a:endParaRPr>
          </a:p>
        </p:txBody>
      </p:sp>
      <p:pic>
        <p:nvPicPr>
          <p:cNvPr id="13" name="Imagen 12" descr="Logotipo, nombre de la empresa&#10;&#10;Descripción generada automáticamente">
            <a:extLst>
              <a:ext uri="{FF2B5EF4-FFF2-40B4-BE49-F238E27FC236}">
                <a16:creationId xmlns:a16="http://schemas.microsoft.com/office/drawing/2014/main" id="{C0FAF681-7E4B-0CF6-46A9-79441E19659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38" t="56068"/>
          <a:stretch/>
        </p:blipFill>
        <p:spPr>
          <a:xfrm>
            <a:off x="11132360" y="6603492"/>
            <a:ext cx="918132" cy="5528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Marcador de texto 6">
            <a:extLst>
              <a:ext uri="{FF2B5EF4-FFF2-40B4-BE49-F238E27FC236}">
                <a16:creationId xmlns:a16="http://schemas.microsoft.com/office/drawing/2014/main" id="{83F746CA-B7EB-41B6-7C88-3B6F73831F98}"/>
              </a:ext>
            </a:extLst>
          </p:cNvPr>
          <p:cNvSpPr>
            <a:spLocks noGrp="1"/>
          </p:cNvSpPr>
          <p:nvPr>
            <p:ph type="body" idx="10"/>
          </p:nvPr>
        </p:nvSpPr>
        <p:spPr>
          <a:xfrm>
            <a:off x="-3519376" y="850794"/>
            <a:ext cx="10515600" cy="273501"/>
          </a:xfrm>
        </p:spPr>
        <p:txBody>
          <a:bodyPr>
            <a:normAutofit fontScale="92500" lnSpcReduction="20000"/>
          </a:bodyPr>
          <a:lstStyle/>
          <a:p>
            <a:r>
              <a:rPr lang="es-CL">
                <a:solidFill>
                  <a:schemeClr val="tx1"/>
                </a:solidFill>
                <a:latin typeface="Verdana" panose="020B0604030504040204" pitchFamily="34" charset="0"/>
                <a:ea typeface="Verdana" panose="020B0604030504040204" pitchFamily="34" charset="0"/>
              </a:rPr>
              <a:t>¿QUIÉNES SOMOS?</a:t>
            </a:r>
          </a:p>
          <a:p>
            <a:endParaRPr lang="es-CL">
              <a:latin typeface="Verdana" panose="020B0604030504040204" pitchFamily="34" charset="0"/>
              <a:ea typeface="Verdana" panose="020B0604030504040204" pitchFamily="34" charset="0"/>
            </a:endParaRPr>
          </a:p>
        </p:txBody>
      </p:sp>
      <p:cxnSp>
        <p:nvCxnSpPr>
          <p:cNvPr id="13" name="Google Shape;535;p42">
            <a:extLst>
              <a:ext uri="{FF2B5EF4-FFF2-40B4-BE49-F238E27FC236}">
                <a16:creationId xmlns:a16="http://schemas.microsoft.com/office/drawing/2014/main" id="{C73B7B78-5D5F-55FC-39BF-3A1EB140B691}"/>
              </a:ext>
            </a:extLst>
          </p:cNvPr>
          <p:cNvCxnSpPr>
            <a:cxnSpLocks/>
          </p:cNvCxnSpPr>
          <p:nvPr/>
        </p:nvCxnSpPr>
        <p:spPr>
          <a:xfrm>
            <a:off x="3265223" y="1860216"/>
            <a:ext cx="13003" cy="1732851"/>
          </a:xfrm>
          <a:prstGeom prst="straightConnector1">
            <a:avLst/>
          </a:prstGeom>
          <a:noFill/>
          <a:ln w="9525" cap="flat" cmpd="sng">
            <a:solidFill>
              <a:schemeClr val="accent2"/>
            </a:solidFill>
            <a:prstDash val="solid"/>
            <a:round/>
            <a:headEnd type="none" w="sm" len="sm"/>
            <a:tailEnd type="none" w="sm" len="sm"/>
          </a:ln>
        </p:spPr>
      </p:cxnSp>
      <p:cxnSp>
        <p:nvCxnSpPr>
          <p:cNvPr id="16" name="Google Shape;538;p42">
            <a:extLst>
              <a:ext uri="{FF2B5EF4-FFF2-40B4-BE49-F238E27FC236}">
                <a16:creationId xmlns:a16="http://schemas.microsoft.com/office/drawing/2014/main" id="{332F7B1E-3EB2-CA46-6CC8-1293C63D31F1}"/>
              </a:ext>
            </a:extLst>
          </p:cNvPr>
          <p:cNvCxnSpPr>
            <a:cxnSpLocks/>
          </p:cNvCxnSpPr>
          <p:nvPr/>
        </p:nvCxnSpPr>
        <p:spPr>
          <a:xfrm>
            <a:off x="4677484" y="3888234"/>
            <a:ext cx="14505" cy="1933122"/>
          </a:xfrm>
          <a:prstGeom prst="straightConnector1">
            <a:avLst/>
          </a:prstGeom>
          <a:noFill/>
          <a:ln w="9525" cap="flat" cmpd="sng">
            <a:solidFill>
              <a:schemeClr val="accent2"/>
            </a:solidFill>
            <a:prstDash val="solid"/>
            <a:round/>
            <a:headEnd type="none" w="sm" len="sm"/>
            <a:tailEnd type="none" w="sm" len="sm"/>
          </a:ln>
        </p:spPr>
      </p:cxnSp>
      <p:cxnSp>
        <p:nvCxnSpPr>
          <p:cNvPr id="17" name="Google Shape;539;p42">
            <a:extLst>
              <a:ext uri="{FF2B5EF4-FFF2-40B4-BE49-F238E27FC236}">
                <a16:creationId xmlns:a16="http://schemas.microsoft.com/office/drawing/2014/main" id="{A2BDBCDD-4B84-3A07-8AA6-239D20CFB3F8}"/>
              </a:ext>
            </a:extLst>
          </p:cNvPr>
          <p:cNvCxnSpPr>
            <a:cxnSpLocks/>
          </p:cNvCxnSpPr>
          <p:nvPr/>
        </p:nvCxnSpPr>
        <p:spPr>
          <a:xfrm>
            <a:off x="7626813" y="3893058"/>
            <a:ext cx="14433" cy="1923474"/>
          </a:xfrm>
          <a:prstGeom prst="straightConnector1">
            <a:avLst/>
          </a:prstGeom>
          <a:noFill/>
          <a:ln w="9525" cap="flat" cmpd="sng">
            <a:solidFill>
              <a:schemeClr val="accent2"/>
            </a:solidFill>
            <a:prstDash val="solid"/>
            <a:round/>
            <a:headEnd type="none" w="sm" len="sm"/>
            <a:tailEnd type="none" w="sm" len="sm"/>
          </a:ln>
        </p:spPr>
      </p:cxnSp>
      <p:sp>
        <p:nvSpPr>
          <p:cNvPr id="21" name="Google Shape;543;p42">
            <a:extLst>
              <a:ext uri="{FF2B5EF4-FFF2-40B4-BE49-F238E27FC236}">
                <a16:creationId xmlns:a16="http://schemas.microsoft.com/office/drawing/2014/main" id="{FFDF008D-44B6-23CA-39D1-B32D596D3FC8}"/>
              </a:ext>
            </a:extLst>
          </p:cNvPr>
          <p:cNvSpPr txBox="1"/>
          <p:nvPr/>
        </p:nvSpPr>
        <p:spPr>
          <a:xfrm>
            <a:off x="643565" y="2881102"/>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Cumplimiento con estándares mundiales de seguridad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pic>
        <p:nvPicPr>
          <p:cNvPr id="25" name="Google Shape;547;p42">
            <a:extLst>
              <a:ext uri="{FF2B5EF4-FFF2-40B4-BE49-F238E27FC236}">
                <a16:creationId xmlns:a16="http://schemas.microsoft.com/office/drawing/2014/main" id="{7CFEC52F-4ED7-EDC1-9377-8E85DCDE4217}"/>
              </a:ext>
            </a:extLst>
          </p:cNvPr>
          <p:cNvPicPr preferRelativeResize="0"/>
          <p:nvPr/>
        </p:nvPicPr>
        <p:blipFill rotWithShape="1">
          <a:blip r:embed="rId2">
            <a:alphaModFix/>
          </a:blip>
          <a:srcRect/>
          <a:stretch/>
        </p:blipFill>
        <p:spPr>
          <a:xfrm>
            <a:off x="1359126" y="2099111"/>
            <a:ext cx="781277" cy="720000"/>
          </a:xfrm>
          <a:prstGeom prst="rect">
            <a:avLst/>
          </a:prstGeom>
          <a:noFill/>
          <a:ln>
            <a:noFill/>
          </a:ln>
        </p:spPr>
      </p:pic>
      <p:pic>
        <p:nvPicPr>
          <p:cNvPr id="47" name="Google Shape;572;p42" descr="Icono&#10;&#10;Descripción generada automáticamente">
            <a:extLst>
              <a:ext uri="{FF2B5EF4-FFF2-40B4-BE49-F238E27FC236}">
                <a16:creationId xmlns:a16="http://schemas.microsoft.com/office/drawing/2014/main" id="{998FC0E9-FF6E-296C-90F3-3C77E943B6BE}"/>
              </a:ext>
            </a:extLst>
          </p:cNvPr>
          <p:cNvPicPr preferRelativeResize="0"/>
          <p:nvPr/>
        </p:nvPicPr>
        <p:blipFill rotWithShape="1">
          <a:blip r:embed="rId3">
            <a:alphaModFix/>
          </a:blip>
          <a:srcRect/>
          <a:stretch/>
        </p:blipFill>
        <p:spPr>
          <a:xfrm>
            <a:off x="4320219" y="2029263"/>
            <a:ext cx="765101" cy="765101"/>
          </a:xfrm>
          <a:prstGeom prst="rect">
            <a:avLst/>
          </a:prstGeom>
          <a:noFill/>
          <a:ln>
            <a:noFill/>
          </a:ln>
        </p:spPr>
      </p:pic>
      <p:cxnSp>
        <p:nvCxnSpPr>
          <p:cNvPr id="67" name="Google Shape;535;p42">
            <a:extLst>
              <a:ext uri="{FF2B5EF4-FFF2-40B4-BE49-F238E27FC236}">
                <a16:creationId xmlns:a16="http://schemas.microsoft.com/office/drawing/2014/main" id="{EAC498DE-8046-7DF6-C718-73692E95EDF8}"/>
              </a:ext>
            </a:extLst>
          </p:cNvPr>
          <p:cNvCxnSpPr>
            <a:cxnSpLocks/>
          </p:cNvCxnSpPr>
          <p:nvPr/>
        </p:nvCxnSpPr>
        <p:spPr>
          <a:xfrm>
            <a:off x="8983224" y="1856605"/>
            <a:ext cx="13057" cy="1740072"/>
          </a:xfrm>
          <a:prstGeom prst="straightConnector1">
            <a:avLst/>
          </a:prstGeom>
          <a:noFill/>
          <a:ln w="9525" cap="flat" cmpd="sng">
            <a:solidFill>
              <a:schemeClr val="accent2"/>
            </a:solidFill>
            <a:prstDash val="solid"/>
            <a:round/>
            <a:headEnd type="none" w="sm" len="sm"/>
            <a:tailEnd type="none" w="sm" len="sm"/>
          </a:ln>
        </p:spPr>
      </p:cxnSp>
      <p:cxnSp>
        <p:nvCxnSpPr>
          <p:cNvPr id="69" name="Google Shape;535;p42">
            <a:extLst>
              <a:ext uri="{FF2B5EF4-FFF2-40B4-BE49-F238E27FC236}">
                <a16:creationId xmlns:a16="http://schemas.microsoft.com/office/drawing/2014/main" id="{538A2A0A-0777-04BD-05B2-A05503B90AF5}"/>
              </a:ext>
            </a:extLst>
          </p:cNvPr>
          <p:cNvCxnSpPr>
            <a:cxnSpLocks/>
          </p:cNvCxnSpPr>
          <p:nvPr/>
        </p:nvCxnSpPr>
        <p:spPr>
          <a:xfrm>
            <a:off x="6163542" y="1856605"/>
            <a:ext cx="13057" cy="1740072"/>
          </a:xfrm>
          <a:prstGeom prst="straightConnector1">
            <a:avLst/>
          </a:prstGeom>
          <a:noFill/>
          <a:ln w="9525" cap="flat" cmpd="sng">
            <a:solidFill>
              <a:schemeClr val="accent2"/>
            </a:solidFill>
            <a:prstDash val="solid"/>
            <a:round/>
            <a:headEnd type="none" w="sm" len="sm"/>
            <a:tailEnd type="none" w="sm" len="sm"/>
          </a:ln>
        </p:spPr>
      </p:cxn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rPr>
              <a:t>Nuestro Diferencial</a:t>
            </a:r>
            <a:endParaRPr kumimoji="0"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endParaRPr>
          </a:p>
        </p:txBody>
      </p:sp>
      <p:sp>
        <p:nvSpPr>
          <p:cNvPr id="9" name="Google Shape;244;p23">
            <a:extLst>
              <a:ext uri="{FF2B5EF4-FFF2-40B4-BE49-F238E27FC236}">
                <a16:creationId xmlns:a16="http://schemas.microsoft.com/office/drawing/2014/main" id="{102AE747-25C8-7098-B64F-B5D544074BF9}"/>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a:solidFill>
                  <a:srgbClr val="00B5CC"/>
                </a:solidFill>
                <a:latin typeface="Outfit" pitchFamily="2" charset="0"/>
                <a:ea typeface="Instrument Sans"/>
                <a:cs typeface="Instrument Sans"/>
                <a:sym typeface="Instrument Sans"/>
              </a:rPr>
              <a:t>¿QUÉ OFRECEMOS?</a:t>
            </a:r>
            <a:endParaRPr kumimoji="0" sz="1500" b="0" i="0" u="none" strike="noStrike" kern="1200" cap="none" spc="0" normalizeH="0" baseline="0" noProof="0">
              <a:ln>
                <a:noFill/>
              </a:ln>
              <a:solidFill>
                <a:srgbClr val="00B5CC"/>
              </a:solidFill>
              <a:effectLst/>
              <a:uLnTx/>
              <a:uFillTx/>
              <a:latin typeface="Outfit" pitchFamily="2" charset="0"/>
              <a:ea typeface="Instrument Sans"/>
              <a:cs typeface="Instrument Sans"/>
              <a:sym typeface="Instrument Sans"/>
            </a:endParaRPr>
          </a:p>
        </p:txBody>
      </p:sp>
      <p:sp>
        <p:nvSpPr>
          <p:cNvPr id="15" name="Google Shape;543;p42">
            <a:extLst>
              <a:ext uri="{FF2B5EF4-FFF2-40B4-BE49-F238E27FC236}">
                <a16:creationId xmlns:a16="http://schemas.microsoft.com/office/drawing/2014/main" id="{34F8CB69-A56E-2345-595B-7A30B76AA693}"/>
              </a:ext>
            </a:extLst>
          </p:cNvPr>
          <p:cNvSpPr txBox="1"/>
          <p:nvPr/>
        </p:nvSpPr>
        <p:spPr>
          <a:xfrm>
            <a:off x="3596007" y="2910980"/>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Gestión de tecnología acorde a su necesidad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36" name="Google Shape;543;p42">
            <a:extLst>
              <a:ext uri="{FF2B5EF4-FFF2-40B4-BE49-F238E27FC236}">
                <a16:creationId xmlns:a16="http://schemas.microsoft.com/office/drawing/2014/main" id="{E73073B2-70D1-3726-31EC-CC574ABCC3C5}"/>
              </a:ext>
            </a:extLst>
          </p:cNvPr>
          <p:cNvSpPr txBox="1"/>
          <p:nvPr/>
        </p:nvSpPr>
        <p:spPr>
          <a:xfrm>
            <a:off x="6481323" y="287119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Disponibilidad de servicios para la gestión de sus CPE</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48" name="Google Shape;543;p42">
            <a:extLst>
              <a:ext uri="{FF2B5EF4-FFF2-40B4-BE49-F238E27FC236}">
                <a16:creationId xmlns:a16="http://schemas.microsoft.com/office/drawing/2014/main" id="{13D16DCF-A530-CC5F-F188-7615A6698075}"/>
              </a:ext>
            </a:extLst>
          </p:cNvPr>
          <p:cNvSpPr txBox="1"/>
          <p:nvPr/>
        </p:nvSpPr>
        <p:spPr>
          <a:xfrm>
            <a:off x="9252112" y="2910979"/>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Dedique su tiempo a la gestión de su negocio</a:t>
            </a:r>
          </a:p>
        </p:txBody>
      </p:sp>
      <p:grpSp>
        <p:nvGrpSpPr>
          <p:cNvPr id="87" name="Grupo 86">
            <a:extLst>
              <a:ext uri="{FF2B5EF4-FFF2-40B4-BE49-F238E27FC236}">
                <a16:creationId xmlns:a16="http://schemas.microsoft.com/office/drawing/2014/main" id="{98A1150D-B058-BE46-2901-8D9619E755D0}"/>
              </a:ext>
            </a:extLst>
          </p:cNvPr>
          <p:cNvGrpSpPr/>
          <p:nvPr/>
        </p:nvGrpSpPr>
        <p:grpSpPr>
          <a:xfrm>
            <a:off x="7203733" y="1893547"/>
            <a:ext cx="846159" cy="1163760"/>
            <a:chOff x="6602017" y="585190"/>
            <a:chExt cx="914400" cy="1229444"/>
          </a:xfrm>
        </p:grpSpPr>
        <p:pic>
          <p:nvPicPr>
            <p:cNvPr id="52" name="Gráfico 51" descr="Mano abierta contorno">
              <a:extLst>
                <a:ext uri="{FF2B5EF4-FFF2-40B4-BE49-F238E27FC236}">
                  <a16:creationId xmlns:a16="http://schemas.microsoft.com/office/drawing/2014/main" id="{14A8E923-925D-2F71-0FAE-FD6BEC099A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2017" y="900234"/>
              <a:ext cx="914400" cy="914400"/>
            </a:xfrm>
            <a:prstGeom prst="rect">
              <a:avLst/>
            </a:prstGeom>
          </p:spPr>
        </p:pic>
        <p:pic>
          <p:nvPicPr>
            <p:cNvPr id="54" name="Gráfico 53" descr="Engranajes contorno">
              <a:extLst>
                <a:ext uri="{FF2B5EF4-FFF2-40B4-BE49-F238E27FC236}">
                  <a16:creationId xmlns:a16="http://schemas.microsoft.com/office/drawing/2014/main" id="{23DC22CE-EB05-B198-3667-5B4D9CD469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140" y="585190"/>
              <a:ext cx="610196" cy="610196"/>
            </a:xfrm>
            <a:prstGeom prst="rect">
              <a:avLst/>
            </a:prstGeom>
          </p:spPr>
        </p:pic>
      </p:grpSp>
      <p:grpSp>
        <p:nvGrpSpPr>
          <p:cNvPr id="68" name="Grupo 67">
            <a:extLst>
              <a:ext uri="{FF2B5EF4-FFF2-40B4-BE49-F238E27FC236}">
                <a16:creationId xmlns:a16="http://schemas.microsoft.com/office/drawing/2014/main" id="{912C8789-2A99-5A31-E6A0-51F248476698}"/>
              </a:ext>
            </a:extLst>
          </p:cNvPr>
          <p:cNvGrpSpPr/>
          <p:nvPr/>
        </p:nvGrpSpPr>
        <p:grpSpPr>
          <a:xfrm>
            <a:off x="9888906" y="1874185"/>
            <a:ext cx="1168721" cy="1075255"/>
            <a:chOff x="9779974" y="1357434"/>
            <a:chExt cx="914400" cy="914400"/>
          </a:xfrm>
        </p:grpSpPr>
        <p:pic>
          <p:nvPicPr>
            <p:cNvPr id="56" name="Gráfico 55" descr="Cronómetro contorno">
              <a:extLst>
                <a:ext uri="{FF2B5EF4-FFF2-40B4-BE49-F238E27FC236}">
                  <a16:creationId xmlns:a16="http://schemas.microsoft.com/office/drawing/2014/main" id="{9A5E320D-4C9A-0792-F04F-AF1BA7E96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79974" y="1357434"/>
              <a:ext cx="914400" cy="914400"/>
            </a:xfrm>
            <a:prstGeom prst="rect">
              <a:avLst/>
            </a:prstGeom>
          </p:spPr>
        </p:pic>
        <p:sp>
          <p:nvSpPr>
            <p:cNvPr id="57" name="CuadroTexto 56">
              <a:extLst>
                <a:ext uri="{FF2B5EF4-FFF2-40B4-BE49-F238E27FC236}">
                  <a16:creationId xmlns:a16="http://schemas.microsoft.com/office/drawing/2014/main" id="{F1434D8B-7639-8112-AB6D-345F4C3FD1A9}"/>
                </a:ext>
              </a:extLst>
            </p:cNvPr>
            <p:cNvSpPr txBox="1"/>
            <p:nvPr/>
          </p:nvSpPr>
          <p:spPr>
            <a:xfrm>
              <a:off x="9989638" y="1684066"/>
              <a:ext cx="495072" cy="369332"/>
            </a:xfrm>
            <a:prstGeom prst="rect">
              <a:avLst/>
            </a:prstGeom>
            <a:noFill/>
          </p:spPr>
          <p:txBody>
            <a:bodyPr wrap="square" rtlCol="0">
              <a:spAutoFit/>
            </a:bodyPr>
            <a:lstStyle/>
            <a:p>
              <a:pPr algn="ctr"/>
              <a:r>
                <a:rPr lang="es-ES">
                  <a:solidFill>
                    <a:srgbClr val="00B5CC"/>
                  </a:solidFill>
                </a:rPr>
                <a:t>24</a:t>
              </a:r>
              <a:endParaRPr lang="es-PE">
                <a:solidFill>
                  <a:srgbClr val="00B5CC"/>
                </a:solidFill>
              </a:endParaRPr>
            </a:p>
          </p:txBody>
        </p:sp>
      </p:grpSp>
      <p:grpSp>
        <p:nvGrpSpPr>
          <p:cNvPr id="66" name="Grupo 65">
            <a:extLst>
              <a:ext uri="{FF2B5EF4-FFF2-40B4-BE49-F238E27FC236}">
                <a16:creationId xmlns:a16="http://schemas.microsoft.com/office/drawing/2014/main" id="{49477F66-E108-F61C-8AE0-98D2A8A4DC33}"/>
              </a:ext>
            </a:extLst>
          </p:cNvPr>
          <p:cNvGrpSpPr/>
          <p:nvPr/>
        </p:nvGrpSpPr>
        <p:grpSpPr>
          <a:xfrm>
            <a:off x="2798708" y="4188887"/>
            <a:ext cx="914400" cy="914400"/>
            <a:chOff x="793291" y="3829898"/>
            <a:chExt cx="914400" cy="914400"/>
          </a:xfrm>
        </p:grpSpPr>
        <p:pic>
          <p:nvPicPr>
            <p:cNvPr id="59" name="Gráfico 58" descr="Diana contorno">
              <a:extLst>
                <a:ext uri="{FF2B5EF4-FFF2-40B4-BE49-F238E27FC236}">
                  <a16:creationId xmlns:a16="http://schemas.microsoft.com/office/drawing/2014/main" id="{18D5056A-24E1-BEA9-7096-5FD2EFB98B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3291" y="3829898"/>
              <a:ext cx="914400" cy="914400"/>
            </a:xfrm>
            <a:prstGeom prst="rect">
              <a:avLst/>
            </a:prstGeom>
          </p:spPr>
        </p:pic>
        <p:pic>
          <p:nvPicPr>
            <p:cNvPr id="60" name="Google Shape;701;g2c89c61cbac_0_1967">
              <a:extLst>
                <a:ext uri="{FF2B5EF4-FFF2-40B4-BE49-F238E27FC236}">
                  <a16:creationId xmlns:a16="http://schemas.microsoft.com/office/drawing/2014/main" id="{D9EE5805-018F-BAB5-D5FB-BB0672CBAA9C}"/>
                </a:ext>
              </a:extLst>
            </p:cNvPr>
            <p:cNvPicPr preferRelativeResize="0"/>
            <p:nvPr/>
          </p:nvPicPr>
          <p:blipFill rotWithShape="1">
            <a:blip r:embed="rId13">
              <a:alphaModFix/>
            </a:blip>
            <a:srcRect l="62378" b="59738"/>
            <a:stretch/>
          </p:blipFill>
          <p:spPr>
            <a:xfrm>
              <a:off x="1394036" y="3915664"/>
              <a:ext cx="236614" cy="252686"/>
            </a:xfrm>
            <a:prstGeom prst="rect">
              <a:avLst/>
            </a:prstGeom>
            <a:noFill/>
            <a:ln>
              <a:noFill/>
            </a:ln>
          </p:spPr>
        </p:pic>
        <p:cxnSp>
          <p:nvCxnSpPr>
            <p:cNvPr id="62" name="Conector recto 61">
              <a:extLst>
                <a:ext uri="{FF2B5EF4-FFF2-40B4-BE49-F238E27FC236}">
                  <a16:creationId xmlns:a16="http://schemas.microsoft.com/office/drawing/2014/main" id="{D08B7893-414A-987F-02C5-A96C27130EE3}"/>
                </a:ext>
              </a:extLst>
            </p:cNvPr>
            <p:cNvCxnSpPr>
              <a:cxnSpLocks/>
            </p:cNvCxnSpPr>
            <p:nvPr/>
          </p:nvCxnSpPr>
          <p:spPr>
            <a:xfrm flipH="1">
              <a:off x="1220615" y="3963580"/>
              <a:ext cx="349281" cy="359338"/>
            </a:xfrm>
            <a:prstGeom prst="line">
              <a:avLst/>
            </a:prstGeom>
            <a:ln w="28575"/>
          </p:spPr>
          <p:style>
            <a:lnRef idx="2">
              <a:schemeClr val="accent1"/>
            </a:lnRef>
            <a:fillRef idx="0">
              <a:schemeClr val="accent1"/>
            </a:fillRef>
            <a:effectRef idx="1">
              <a:schemeClr val="accent1"/>
            </a:effectRef>
            <a:fontRef idx="minor">
              <a:schemeClr val="tx1"/>
            </a:fontRef>
          </p:style>
        </p:cxnSp>
      </p:grpSp>
      <p:grpSp>
        <p:nvGrpSpPr>
          <p:cNvPr id="86" name="Grupo 85">
            <a:extLst>
              <a:ext uri="{FF2B5EF4-FFF2-40B4-BE49-F238E27FC236}">
                <a16:creationId xmlns:a16="http://schemas.microsoft.com/office/drawing/2014/main" id="{14AC811B-8988-FCCB-114B-6222987EF0D3}"/>
              </a:ext>
            </a:extLst>
          </p:cNvPr>
          <p:cNvGrpSpPr/>
          <p:nvPr/>
        </p:nvGrpSpPr>
        <p:grpSpPr>
          <a:xfrm>
            <a:off x="5706342" y="4200175"/>
            <a:ext cx="914400" cy="914400"/>
            <a:chOff x="3141423" y="3982945"/>
            <a:chExt cx="914400" cy="914400"/>
          </a:xfrm>
        </p:grpSpPr>
        <p:pic>
          <p:nvPicPr>
            <p:cNvPr id="71" name="Gráfico 70" descr="Gráfico de barras con tendencia alcista contorno">
              <a:extLst>
                <a:ext uri="{FF2B5EF4-FFF2-40B4-BE49-F238E27FC236}">
                  <a16:creationId xmlns:a16="http://schemas.microsoft.com/office/drawing/2014/main" id="{279C2B87-6F99-A4AD-50C1-AFCE1F6289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1423" y="3982945"/>
              <a:ext cx="914400" cy="914400"/>
            </a:xfrm>
            <a:prstGeom prst="rect">
              <a:avLst/>
            </a:prstGeom>
          </p:spPr>
        </p:pic>
        <p:pic>
          <p:nvPicPr>
            <p:cNvPr id="85" name="Gráfico 84" descr="Flecha derecha con relleno sólido">
              <a:extLst>
                <a:ext uri="{FF2B5EF4-FFF2-40B4-BE49-F238E27FC236}">
                  <a16:creationId xmlns:a16="http://schemas.microsoft.com/office/drawing/2014/main" id="{87DEDA82-B1B6-E303-4BDC-49562E3AAD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923223">
              <a:off x="3262527" y="4005597"/>
              <a:ext cx="470558" cy="545285"/>
            </a:xfrm>
            <a:prstGeom prst="rect">
              <a:avLst/>
            </a:prstGeom>
          </p:spPr>
        </p:pic>
      </p:grpSp>
      <p:grpSp>
        <p:nvGrpSpPr>
          <p:cNvPr id="94" name="Grupo 93">
            <a:extLst>
              <a:ext uri="{FF2B5EF4-FFF2-40B4-BE49-F238E27FC236}">
                <a16:creationId xmlns:a16="http://schemas.microsoft.com/office/drawing/2014/main" id="{EED50DD4-3452-A011-81B3-5210609FB62D}"/>
              </a:ext>
            </a:extLst>
          </p:cNvPr>
          <p:cNvGrpSpPr/>
          <p:nvPr/>
        </p:nvGrpSpPr>
        <p:grpSpPr>
          <a:xfrm>
            <a:off x="8539081" y="4151258"/>
            <a:ext cx="914400" cy="914400"/>
            <a:chOff x="7949000" y="4051564"/>
            <a:chExt cx="914400" cy="914400"/>
          </a:xfrm>
        </p:grpSpPr>
        <p:pic>
          <p:nvPicPr>
            <p:cNvPr id="89" name="Gráfico 88" descr="Escudo contorno">
              <a:extLst>
                <a:ext uri="{FF2B5EF4-FFF2-40B4-BE49-F238E27FC236}">
                  <a16:creationId xmlns:a16="http://schemas.microsoft.com/office/drawing/2014/main" id="{2436DC7E-2F00-FA89-A047-8728D47FC7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49000" y="4051564"/>
              <a:ext cx="914400" cy="914400"/>
            </a:xfrm>
            <a:prstGeom prst="rect">
              <a:avLst/>
            </a:prstGeom>
          </p:spPr>
        </p:pic>
        <p:pic>
          <p:nvPicPr>
            <p:cNvPr id="93" name="Gráfico 92" descr="Bloquear contorno">
              <a:extLst>
                <a:ext uri="{FF2B5EF4-FFF2-40B4-BE49-F238E27FC236}">
                  <a16:creationId xmlns:a16="http://schemas.microsoft.com/office/drawing/2014/main" id="{7ECD5688-F65F-FF16-9BB9-A7190D36618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16426" y="4319301"/>
              <a:ext cx="382052" cy="382052"/>
            </a:xfrm>
            <a:prstGeom prst="rect">
              <a:avLst/>
            </a:prstGeom>
          </p:spPr>
        </p:pic>
      </p:grpSp>
      <p:sp>
        <p:nvSpPr>
          <p:cNvPr id="95" name="Google Shape;543;p42">
            <a:extLst>
              <a:ext uri="{FF2B5EF4-FFF2-40B4-BE49-F238E27FC236}">
                <a16:creationId xmlns:a16="http://schemas.microsoft.com/office/drawing/2014/main" id="{99744A22-129E-857C-D050-0CA0735923DC}"/>
              </a:ext>
            </a:extLst>
          </p:cNvPr>
          <p:cNvSpPr txBox="1"/>
          <p:nvPr/>
        </p:nvSpPr>
        <p:spPr>
          <a:xfrm>
            <a:off x="216504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Sea competitivo con las mejores soluciones del mercado</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96" name="Google Shape;543;p42">
            <a:extLst>
              <a:ext uri="{FF2B5EF4-FFF2-40B4-BE49-F238E27FC236}">
                <a16:creationId xmlns:a16="http://schemas.microsoft.com/office/drawing/2014/main" id="{E291FCD4-62A2-0E36-008A-6CE79ECBDA32}"/>
              </a:ext>
            </a:extLst>
          </p:cNvPr>
          <p:cNvSpPr txBox="1"/>
          <p:nvPr/>
        </p:nvSpPr>
        <p:spPr>
          <a:xfrm>
            <a:off x="786018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Información segura y  disponible, administrada por expertos</a:t>
            </a:r>
          </a:p>
        </p:txBody>
      </p:sp>
      <p:sp>
        <p:nvSpPr>
          <p:cNvPr id="97" name="Google Shape;543;p42">
            <a:extLst>
              <a:ext uri="{FF2B5EF4-FFF2-40B4-BE49-F238E27FC236}">
                <a16:creationId xmlns:a16="http://schemas.microsoft.com/office/drawing/2014/main" id="{BD1181B3-6CA4-4FAE-0F5D-6D618950FD1F}"/>
              </a:ext>
            </a:extLst>
          </p:cNvPr>
          <p:cNvSpPr txBox="1"/>
          <p:nvPr/>
        </p:nvSpPr>
        <p:spPr>
          <a:xfrm>
            <a:off x="5036366"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Rentabilice inversión, reduciendo costos tecnológicos</a:t>
            </a:r>
            <a:endParaRPr kumimoji="0" lang="es-ES" sz="1400" b="1" i="0" u="none" strike="noStrike" kern="1200" cap="none" spc="0" normalizeH="0" baseline="0" noProof="0">
              <a:ln>
                <a:noFill/>
              </a:ln>
              <a:effectLst/>
              <a:uLnTx/>
              <a:uFillTx/>
              <a:latin typeface="Instrument Sans" pitchFamily="2" charset="0"/>
              <a:ea typeface="Tahoma"/>
              <a:cs typeface="Tahoma"/>
              <a:sym typeface="Tahoma"/>
            </a:endParaRPr>
          </a:p>
        </p:txBody>
      </p:sp>
    </p:spTree>
    <p:extLst>
      <p:ext uri="{BB962C8B-B14F-4D97-AF65-F5344CB8AC3E}">
        <p14:creationId xmlns:p14="http://schemas.microsoft.com/office/powerpoint/2010/main" val="395003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shield&#10;&#10;Description automatically generated">
            <a:extLst>
              <a:ext uri="{FF2B5EF4-FFF2-40B4-BE49-F238E27FC236}">
                <a16:creationId xmlns:a16="http://schemas.microsoft.com/office/drawing/2014/main" id="{A468F786-D8F1-9746-F8A3-E434FD8159E8}"/>
              </a:ext>
            </a:extLst>
          </p:cNvPr>
          <p:cNvPicPr>
            <a:picLocks noChangeAspect="1"/>
          </p:cNvPicPr>
          <p:nvPr/>
        </p:nvPicPr>
        <p:blipFill>
          <a:blip r:embed="rId2"/>
          <a:stretch>
            <a:fillRect/>
          </a:stretch>
        </p:blipFill>
        <p:spPr>
          <a:xfrm>
            <a:off x="560" y="1814"/>
            <a:ext cx="5087952" cy="6863442"/>
          </a:xfrm>
          <a:prstGeom prst="rect">
            <a:avLst/>
          </a:prstGeom>
        </p:spPr>
      </p:pic>
      <p:sp>
        <p:nvSpPr>
          <p:cNvPr id="2" name="Google Shape;238;p23">
            <a:extLst>
              <a:ext uri="{FF2B5EF4-FFF2-40B4-BE49-F238E27FC236}">
                <a16:creationId xmlns:a16="http://schemas.microsoft.com/office/drawing/2014/main" id="{64E62063-362D-EB3A-0574-1CB4C6617FF9}"/>
              </a:ext>
            </a:extLst>
          </p:cNvPr>
          <p:cNvSpPr txBox="1"/>
          <p:nvPr/>
        </p:nvSpPr>
        <p:spPr>
          <a:xfrm>
            <a:off x="523283" y="611436"/>
            <a:ext cx="4664666" cy="800179"/>
          </a:xfrm>
          <a:prstGeom prst="rect">
            <a:avLst/>
          </a:prstGeom>
          <a:noFill/>
          <a:ln>
            <a:noFill/>
          </a:ln>
        </p:spPr>
        <p:txBody>
          <a:bodyPr spcFirstLastPara="1" wrap="square" lIns="121900" tIns="121900" rIns="121900" bIns="121900" anchor="t" anchorCtr="0">
            <a:spAutoFit/>
          </a:bodyPr>
          <a:lstStyle/>
          <a:p>
            <a:pPr marL="0" marR="0" lvl="0" indent="0" algn="l" defTabSz="914400">
              <a:lnSpc>
                <a:spcPct val="100000"/>
              </a:lnSpc>
              <a:spcBef>
                <a:spcPts val="0"/>
              </a:spcBef>
              <a:spcAft>
                <a:spcPts val="0"/>
              </a:spcAft>
              <a:buNone/>
              <a:tabLst/>
              <a:defRPr/>
            </a:pPr>
            <a:r>
              <a:rPr lang="es-419" sz="3600">
                <a:solidFill>
                  <a:srgbClr val="FFFFFF"/>
                </a:solidFill>
                <a:latin typeface="Instrument Sans"/>
                <a:sym typeface="Instrument Sans Medium"/>
              </a:rPr>
              <a:t>Autentificaciones</a:t>
            </a:r>
            <a:endParaRPr lang="es-ES" dirty="0" err="1"/>
          </a:p>
        </p:txBody>
      </p:sp>
      <p:sp>
        <p:nvSpPr>
          <p:cNvPr id="3" name="Google Shape;244;p23">
            <a:extLst>
              <a:ext uri="{FF2B5EF4-FFF2-40B4-BE49-F238E27FC236}">
                <a16:creationId xmlns:a16="http://schemas.microsoft.com/office/drawing/2014/main" id="{B7F2B4B2-221E-CAEF-665E-DAF46B7D0E92}"/>
              </a:ext>
            </a:extLst>
          </p:cNvPr>
          <p:cNvSpPr txBox="1"/>
          <p:nvPr/>
        </p:nvSpPr>
        <p:spPr>
          <a:xfrm>
            <a:off x="528436" y="368699"/>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a:ea typeface="Instrument Sans"/>
                <a:cs typeface="Instrument Sans"/>
              </a:rPr>
              <a:t>CERTIFICACIONES</a:t>
            </a:r>
            <a:endParaRPr lang="es-419"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endParaRPr>
          </a:p>
        </p:txBody>
      </p:sp>
      <p:sp>
        <p:nvSpPr>
          <p:cNvPr id="6" name="Google Shape;685;g2c895c8cee2_0_572">
            <a:extLst>
              <a:ext uri="{FF2B5EF4-FFF2-40B4-BE49-F238E27FC236}">
                <a16:creationId xmlns:a16="http://schemas.microsoft.com/office/drawing/2014/main" id="{A475B545-ABE9-F38A-E796-3B03991F6EAB}"/>
              </a:ext>
            </a:extLst>
          </p:cNvPr>
          <p:cNvSpPr txBox="1">
            <a:spLocks/>
          </p:cNvSpPr>
          <p:nvPr/>
        </p:nvSpPr>
        <p:spPr>
          <a:xfrm>
            <a:off x="7861564" y="462732"/>
            <a:ext cx="3802000" cy="510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80000"/>
              </a:lnSpc>
              <a:spcBef>
                <a:spcPts val="0"/>
              </a:spcBef>
              <a:spcAft>
                <a:spcPts val="0"/>
              </a:spcAft>
              <a:buClr>
                <a:srgbClr val="595959"/>
              </a:buClr>
              <a:buSzPts val="1100"/>
              <a:buFont typeface="Tahoma"/>
              <a:buNone/>
              <a:defRPr sz="1100" b="0" i="0" u="none" strike="noStrike" cap="none">
                <a:solidFill>
                  <a:srgbClr val="595959"/>
                </a:solidFill>
                <a:latin typeface="Tahoma"/>
                <a:ea typeface="Tahoma"/>
                <a:cs typeface="Tahoma"/>
                <a:sym typeface="Tahoma"/>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Tahoma"/>
                <a:ea typeface="Tahoma"/>
                <a:cs typeface="Tahoma"/>
                <a:sym typeface="Tahom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Tahoma"/>
                <a:ea typeface="Tahoma"/>
                <a:cs typeface="Tahoma"/>
                <a:sym typeface="Tahom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1" i="0" u="none" strike="noStrike" kern="0" cap="none" spc="0" normalizeH="0" baseline="0" noProof="0">
                <a:ln>
                  <a:noFill/>
                </a:ln>
                <a:solidFill>
                  <a:srgbClr val="00B5CB"/>
                </a:solidFill>
                <a:effectLst/>
                <a:uLnTx/>
                <a:uFillTx/>
                <a:latin typeface="Outfit" pitchFamily="2" charset="0"/>
                <a:sym typeface="Tahoma"/>
              </a:rPr>
              <a:t>TODO BAJO CONTROL </a:t>
            </a:r>
          </a:p>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0" i="0" u="none" strike="noStrike" kern="0" cap="none" spc="0" normalizeH="0" baseline="0" noProof="0">
                <a:ln>
                  <a:noFill/>
                </a:ln>
                <a:solidFill>
                  <a:srgbClr val="00B5CB"/>
                </a:solidFill>
                <a:effectLst/>
                <a:uLnTx/>
                <a:uFillTx/>
                <a:latin typeface="Outfit" pitchFamily="2" charset="0"/>
                <a:sym typeface="Tahoma"/>
              </a:rPr>
              <a:t>“WE HAVE YOU COVERED”</a:t>
            </a:r>
            <a:endParaRPr kumimoji="0" lang="en-US" sz="1100" b="0" i="0" u="none" strike="noStrike" kern="0" cap="none" spc="0" normalizeH="0" baseline="0" noProof="0">
              <a:ln>
                <a:noFill/>
              </a:ln>
              <a:solidFill>
                <a:srgbClr val="00B5CB"/>
              </a:solidFill>
              <a:effectLst/>
              <a:uLnTx/>
              <a:uFillTx/>
              <a:latin typeface="Outfit" pitchFamily="2" charset="0"/>
              <a:sym typeface="Tahoma"/>
            </a:endParaRPr>
          </a:p>
        </p:txBody>
      </p:sp>
      <p:sp>
        <p:nvSpPr>
          <p:cNvPr id="12" name="Google Shape;238;p23">
            <a:extLst>
              <a:ext uri="{FF2B5EF4-FFF2-40B4-BE49-F238E27FC236}">
                <a16:creationId xmlns:a16="http://schemas.microsoft.com/office/drawing/2014/main" id="{139A1C63-8899-5157-A11C-0A2F5B9C15E3}"/>
              </a:ext>
            </a:extLst>
          </p:cNvPr>
          <p:cNvSpPr txBox="1"/>
          <p:nvPr/>
        </p:nvSpPr>
        <p:spPr>
          <a:xfrm>
            <a:off x="5706020" y="2195037"/>
            <a:ext cx="1264578" cy="492402"/>
          </a:xfrm>
          <a:prstGeom prst="rect">
            <a:avLst/>
          </a:prstGeom>
          <a:noFill/>
          <a:ln>
            <a:noFill/>
          </a:ln>
        </p:spPr>
        <p:txBody>
          <a:bodyPr spcFirstLastPara="1" wrap="square" lIns="121900" tIns="121900" rIns="121900" bIns="121900" anchor="t" anchorCtr="0">
            <a:spAutoFit/>
          </a:bodyPr>
          <a:lstStyle/>
          <a:p>
            <a:pPr algn="ctr"/>
            <a:r>
              <a:rPr lang="es-419" sz="1600" b="1">
                <a:solidFill>
                  <a:srgbClr val="00B5CC"/>
                </a:solidFill>
                <a:latin typeface="Outfit"/>
                <a:ea typeface="Instrument Sans Medium"/>
                <a:cs typeface="Instrument Sans Medium"/>
                <a:sym typeface="Instrument Sans Medium"/>
              </a:rPr>
              <a:t>DTE</a:t>
            </a:r>
            <a:endParaRPr sz="1600" b="1">
              <a:solidFill>
                <a:srgbClr val="00B5CC"/>
              </a:solidFill>
              <a:latin typeface="Outfit"/>
              <a:ea typeface="Instrument Sans Medium"/>
              <a:cs typeface="Instrument Sans Medium"/>
              <a:sym typeface="Instrument Sans Medium"/>
            </a:endParaRPr>
          </a:p>
        </p:txBody>
      </p:sp>
      <p:sp>
        <p:nvSpPr>
          <p:cNvPr id="17" name="Google Shape;238;p23">
            <a:extLst>
              <a:ext uri="{FF2B5EF4-FFF2-40B4-BE49-F238E27FC236}">
                <a16:creationId xmlns:a16="http://schemas.microsoft.com/office/drawing/2014/main" id="{516798F6-941C-8548-80C1-C69ECD8F0F70}"/>
              </a:ext>
            </a:extLst>
          </p:cNvPr>
          <p:cNvSpPr txBox="1"/>
          <p:nvPr/>
        </p:nvSpPr>
        <p:spPr>
          <a:xfrm>
            <a:off x="5706020" y="4668955"/>
            <a:ext cx="1264578" cy="492402"/>
          </a:xfrm>
          <a:prstGeom prst="rect">
            <a:avLst/>
          </a:prstGeom>
          <a:noFill/>
          <a:ln>
            <a:noFill/>
          </a:ln>
        </p:spPr>
        <p:txBody>
          <a:bodyPr spcFirstLastPara="1" wrap="square" lIns="121900" tIns="121900" rIns="121900" bIns="121900" anchor="t" anchorCtr="0">
            <a:spAutoFit/>
          </a:bodyPr>
          <a:lstStyle/>
          <a:p>
            <a:pPr algn="ctr"/>
            <a:r>
              <a:rPr lang="es-419" sz="1600" b="1">
                <a:solidFill>
                  <a:srgbClr val="00B5CC"/>
                </a:solidFill>
                <a:latin typeface="Outfit"/>
                <a:ea typeface="Instrument Sans Medium"/>
                <a:cs typeface="Instrument Sans Medium"/>
                <a:sym typeface="Instrument Sans Medium"/>
              </a:rPr>
              <a:t>LVC - LEC</a:t>
            </a:r>
            <a:endParaRPr sz="1600" b="1">
              <a:solidFill>
                <a:srgbClr val="00B5CC"/>
              </a:solidFill>
              <a:latin typeface="Outfit"/>
              <a:ea typeface="Instrument Sans Medium"/>
              <a:cs typeface="Instrument Sans Medium"/>
              <a:sym typeface="Instrument Sans Medium"/>
            </a:endParaRPr>
          </a:p>
        </p:txBody>
      </p:sp>
      <p:pic>
        <p:nvPicPr>
          <p:cNvPr id="19" name="Imagen 18" descr="Logotipo, nombre de la empresa&#10;&#10;Descripción generada automáticamente">
            <a:extLst>
              <a:ext uri="{FF2B5EF4-FFF2-40B4-BE49-F238E27FC236}">
                <a16:creationId xmlns:a16="http://schemas.microsoft.com/office/drawing/2014/main" id="{5E5F1996-1527-4932-E884-5CDDEEC2E3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38" t="56068"/>
          <a:stretch/>
        </p:blipFill>
        <p:spPr>
          <a:xfrm>
            <a:off x="11132360" y="6603492"/>
            <a:ext cx="918132" cy="552839"/>
          </a:xfrm>
          <a:prstGeom prst="rect">
            <a:avLst/>
          </a:prstGeom>
        </p:spPr>
      </p:pic>
      <p:grpSp>
        <p:nvGrpSpPr>
          <p:cNvPr id="15" name="Grupo 14">
            <a:extLst>
              <a:ext uri="{FF2B5EF4-FFF2-40B4-BE49-F238E27FC236}">
                <a16:creationId xmlns:a16="http://schemas.microsoft.com/office/drawing/2014/main" id="{E4B39ACE-C160-B2DD-66B6-B288FCC5B2E5}"/>
              </a:ext>
            </a:extLst>
          </p:cNvPr>
          <p:cNvGrpSpPr/>
          <p:nvPr/>
        </p:nvGrpSpPr>
        <p:grpSpPr>
          <a:xfrm>
            <a:off x="7159900" y="1503848"/>
            <a:ext cx="4152434" cy="1885822"/>
            <a:chOff x="7159900" y="1503848"/>
            <a:chExt cx="4152434" cy="1885822"/>
          </a:xfrm>
        </p:grpSpPr>
        <p:pic>
          <p:nvPicPr>
            <p:cNvPr id="8" name="Picture 2" descr="Interfaz de usuario gráfica, Aplicación&#10;&#10;Descripción generada automáticamente">
              <a:extLst>
                <a:ext uri="{FF2B5EF4-FFF2-40B4-BE49-F238E27FC236}">
                  <a16:creationId xmlns:a16="http://schemas.microsoft.com/office/drawing/2014/main" id="{E0124C90-BF00-864F-AFE3-712C7BDC4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900" y="1503848"/>
              <a:ext cx="4152434" cy="1885822"/>
            </a:xfrm>
            <a:prstGeom prst="rect">
              <a:avLst/>
            </a:prstGeom>
            <a:effectLst/>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22F9D874-8F01-2EC4-B505-BA9D9666DB3D}"/>
                </a:ext>
              </a:extLst>
            </p:cNvPr>
            <p:cNvSpPr/>
            <p:nvPr/>
          </p:nvSpPr>
          <p:spPr>
            <a:xfrm>
              <a:off x="7471134" y="2679879"/>
              <a:ext cx="3524250"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Logotipo, nombre de la empresa&#10;&#10;Descripción generada automáticamente">
              <a:extLst>
                <a:ext uri="{FF2B5EF4-FFF2-40B4-BE49-F238E27FC236}">
                  <a16:creationId xmlns:a16="http://schemas.microsoft.com/office/drawing/2014/main" id="{54EFD317-5C6F-8172-EFB2-9B226165BC54}"/>
                </a:ext>
              </a:extLst>
            </p:cNvPr>
            <p:cNvPicPr>
              <a:picLocks noChangeAspect="1"/>
            </p:cNvPicPr>
            <p:nvPr/>
          </p:nvPicPr>
          <p:blipFill>
            <a:blip r:embed="rId5"/>
            <a:srcRect t="-13024" r="1075" b="9623"/>
            <a:stretch/>
          </p:blipFill>
          <p:spPr>
            <a:xfrm>
              <a:off x="8582565" y="2704486"/>
              <a:ext cx="1309918" cy="482414"/>
            </a:xfrm>
            <a:prstGeom prst="rect">
              <a:avLst/>
            </a:prstGeom>
            <a:ln>
              <a:noFill/>
            </a:ln>
          </p:spPr>
        </p:pic>
      </p:grpSp>
      <p:grpSp>
        <p:nvGrpSpPr>
          <p:cNvPr id="16" name="Grupo 15">
            <a:extLst>
              <a:ext uri="{FF2B5EF4-FFF2-40B4-BE49-F238E27FC236}">
                <a16:creationId xmlns:a16="http://schemas.microsoft.com/office/drawing/2014/main" id="{1895FE56-10B5-5B95-B52F-5F6B58A5D644}"/>
              </a:ext>
            </a:extLst>
          </p:cNvPr>
          <p:cNvGrpSpPr/>
          <p:nvPr/>
        </p:nvGrpSpPr>
        <p:grpSpPr>
          <a:xfrm>
            <a:off x="7159900" y="3995469"/>
            <a:ext cx="4152434" cy="1839375"/>
            <a:chOff x="7159900" y="3995469"/>
            <a:chExt cx="4152434" cy="1839375"/>
          </a:xfrm>
        </p:grpSpPr>
        <p:pic>
          <p:nvPicPr>
            <p:cNvPr id="10" name="Picture 2" descr="Tabla&#10;&#10;Descripción generada automáticamente">
              <a:extLst>
                <a:ext uri="{FF2B5EF4-FFF2-40B4-BE49-F238E27FC236}">
                  <a16:creationId xmlns:a16="http://schemas.microsoft.com/office/drawing/2014/main" id="{2F364B5F-CA87-3080-DFAC-DD9B280C65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900" y="3995469"/>
              <a:ext cx="4152434" cy="1839375"/>
            </a:xfrm>
            <a:prstGeom prst="rect">
              <a:avLst/>
            </a:prstGeom>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6A5679EB-7FAB-6A59-A143-2B8571110B20}"/>
                </a:ext>
              </a:extLst>
            </p:cNvPr>
            <p:cNvSpPr/>
            <p:nvPr/>
          </p:nvSpPr>
          <p:spPr>
            <a:xfrm>
              <a:off x="7442379" y="5138407"/>
              <a:ext cx="3524250"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Logotipo, nombre de la empresa&#10;&#10;Descripción generada automáticamente">
              <a:extLst>
                <a:ext uri="{FF2B5EF4-FFF2-40B4-BE49-F238E27FC236}">
                  <a16:creationId xmlns:a16="http://schemas.microsoft.com/office/drawing/2014/main" id="{ACAA2A0C-7424-CE3B-A218-CFD3CE7E0A5E}"/>
                </a:ext>
              </a:extLst>
            </p:cNvPr>
            <p:cNvPicPr>
              <a:picLocks noChangeAspect="1"/>
            </p:cNvPicPr>
            <p:nvPr/>
          </p:nvPicPr>
          <p:blipFill>
            <a:blip r:embed="rId5"/>
            <a:srcRect t="-13024" r="1075" b="9623"/>
            <a:stretch/>
          </p:blipFill>
          <p:spPr>
            <a:xfrm>
              <a:off x="8568187" y="5163014"/>
              <a:ext cx="1309918" cy="482414"/>
            </a:xfrm>
            <a:prstGeom prst="rect">
              <a:avLst/>
            </a:prstGeom>
            <a:ln>
              <a:noFill/>
            </a:ln>
          </p:spPr>
        </p:pic>
      </p:grpSp>
    </p:spTree>
    <p:extLst>
      <p:ext uri="{BB962C8B-B14F-4D97-AF65-F5344CB8AC3E}">
        <p14:creationId xmlns:p14="http://schemas.microsoft.com/office/powerpoint/2010/main" val="256996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87CE2671-BC63-CC65-AD98-1EA8A5E6709A}"/>
              </a:ext>
            </a:extLst>
          </p:cNvPr>
          <p:cNvPicPr>
            <a:picLocks noChangeAspect="1"/>
          </p:cNvPicPr>
          <p:nvPr/>
        </p:nvPicPr>
        <p:blipFill>
          <a:blip r:embed="rId2"/>
          <a:stretch>
            <a:fillRect/>
          </a:stretch>
        </p:blipFill>
        <p:spPr>
          <a:xfrm>
            <a:off x="4946856" y="5637773"/>
            <a:ext cx="660045" cy="615889"/>
          </a:xfrm>
          <a:prstGeom prst="rect">
            <a:avLst/>
          </a:prstGeom>
        </p:spPr>
      </p:pic>
      <p:pic>
        <p:nvPicPr>
          <p:cNvPr id="15" name="Imagen 14">
            <a:extLst>
              <a:ext uri="{FF2B5EF4-FFF2-40B4-BE49-F238E27FC236}">
                <a16:creationId xmlns:a16="http://schemas.microsoft.com/office/drawing/2014/main" id="{61CF729D-8A6C-32CD-2C46-0C2836EDEDF4}"/>
              </a:ext>
            </a:extLst>
          </p:cNvPr>
          <p:cNvPicPr>
            <a:picLocks noChangeAspect="1"/>
          </p:cNvPicPr>
          <p:nvPr/>
        </p:nvPicPr>
        <p:blipFill rotWithShape="1">
          <a:blip r:embed="rId3"/>
          <a:srcRect b="13808"/>
          <a:stretch/>
        </p:blipFill>
        <p:spPr>
          <a:xfrm>
            <a:off x="9024220" y="4796795"/>
            <a:ext cx="1132009" cy="922414"/>
          </a:xfrm>
          <a:prstGeom prst="rect">
            <a:avLst/>
          </a:prstGeom>
        </p:spPr>
      </p:pic>
      <p:pic>
        <p:nvPicPr>
          <p:cNvPr id="25" name="Imagen 24" descr="Logotipo, nombre de la empresa&#10;&#10;Descripción generada automáticamente">
            <a:extLst>
              <a:ext uri="{FF2B5EF4-FFF2-40B4-BE49-F238E27FC236}">
                <a16:creationId xmlns:a16="http://schemas.microsoft.com/office/drawing/2014/main" id="{D8CC7242-3F91-F237-BCAC-B5CE58D74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38" t="56068"/>
          <a:stretch/>
        </p:blipFill>
        <p:spPr>
          <a:xfrm>
            <a:off x="11132360" y="6617870"/>
            <a:ext cx="918132" cy="552839"/>
          </a:xfrm>
          <a:prstGeom prst="rect">
            <a:avLst/>
          </a:prstGeom>
        </p:spPr>
      </p:pic>
      <p:sp>
        <p:nvSpPr>
          <p:cNvPr id="2" name="Google Shape;238;p23">
            <a:extLst>
              <a:ext uri="{FF2B5EF4-FFF2-40B4-BE49-F238E27FC236}">
                <a16:creationId xmlns:a16="http://schemas.microsoft.com/office/drawing/2014/main" id="{8FCB676F-4C58-969A-9503-ED6728D4B830}"/>
              </a:ext>
            </a:extLst>
          </p:cNvPr>
          <p:cNvSpPr txBox="1"/>
          <p:nvPr/>
        </p:nvSpPr>
        <p:spPr>
          <a:xfrm>
            <a:off x="938833" y="449818"/>
            <a:ext cx="6512336" cy="800179"/>
          </a:xfrm>
          <a:prstGeom prst="rect">
            <a:avLst/>
          </a:prstGeom>
          <a:noFill/>
          <a:ln>
            <a:noFill/>
          </a:ln>
        </p:spPr>
        <p:txBody>
          <a:bodyPr spcFirstLastPara="1" wrap="square" lIns="121900" tIns="121900" rIns="121900" bIns="121900" anchor="t" anchorCtr="0">
            <a:spAutoFit/>
          </a:bodyPr>
          <a:lstStyle/>
          <a:p>
            <a:r>
              <a:rPr lang="es-419" sz="3600" dirty="0">
                <a:solidFill>
                  <a:srgbClr val="014464"/>
                </a:solidFill>
                <a:latin typeface="Instrument Sans" pitchFamily="2" charset="0"/>
                <a:ea typeface="Instrument Sans Medium"/>
                <a:cs typeface="Instrument Sans Medium"/>
                <a:sym typeface="Instrument Sans Medium"/>
              </a:rPr>
              <a:t>Confían en Nosotros</a:t>
            </a:r>
            <a:endParaRPr sz="3600" dirty="0">
              <a:solidFill>
                <a:srgbClr val="014464"/>
              </a:solidFill>
              <a:latin typeface="Instrument Sans" pitchFamily="2" charset="0"/>
              <a:ea typeface="Instrument Sans Medium"/>
              <a:cs typeface="Instrument Sans Medium"/>
              <a:sym typeface="Instrument Sans Medium"/>
            </a:endParaRPr>
          </a:p>
        </p:txBody>
      </p:sp>
      <p:sp>
        <p:nvSpPr>
          <p:cNvPr id="3" name="Google Shape;244;p23">
            <a:extLst>
              <a:ext uri="{FF2B5EF4-FFF2-40B4-BE49-F238E27FC236}">
                <a16:creationId xmlns:a16="http://schemas.microsoft.com/office/drawing/2014/main" id="{98918691-67B8-BF08-693A-88D0BD351E31}"/>
              </a:ext>
            </a:extLst>
          </p:cNvPr>
          <p:cNvSpPr txBox="1"/>
          <p:nvPr/>
        </p:nvSpPr>
        <p:spPr>
          <a:xfrm>
            <a:off x="938833" y="22776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CLIENTES</a:t>
            </a:r>
            <a:endParaRPr sz="1500" dirty="0">
              <a:solidFill>
                <a:srgbClr val="00B5CC"/>
              </a:solidFill>
              <a:latin typeface="Outfit" pitchFamily="2" charset="0"/>
              <a:ea typeface="Instrument Sans"/>
              <a:cs typeface="Instrument Sans"/>
              <a:sym typeface="Instrument Sans"/>
            </a:endParaRPr>
          </a:p>
        </p:txBody>
      </p:sp>
      <p:pic>
        <p:nvPicPr>
          <p:cNvPr id="5" name="Imagen 4">
            <a:extLst>
              <a:ext uri="{FF2B5EF4-FFF2-40B4-BE49-F238E27FC236}">
                <a16:creationId xmlns:a16="http://schemas.microsoft.com/office/drawing/2014/main" id="{02F3AAD6-8562-E761-E90D-DC193C2361F2}"/>
              </a:ext>
            </a:extLst>
          </p:cNvPr>
          <p:cNvPicPr/>
          <p:nvPr/>
        </p:nvPicPr>
        <p:blipFill>
          <a:blip r:embed="rId5">
            <a:extLst>
              <a:ext uri="{28A0092B-C50C-407E-A947-70E740481C1C}">
                <a14:useLocalDpi xmlns:a14="http://schemas.microsoft.com/office/drawing/2010/main" val="0"/>
              </a:ext>
            </a:extLst>
          </a:blip>
          <a:stretch>
            <a:fillRect/>
          </a:stretch>
        </p:blipFill>
        <p:spPr>
          <a:xfrm>
            <a:off x="10530441" y="4784830"/>
            <a:ext cx="1182754" cy="922414"/>
          </a:xfrm>
          <a:prstGeom prst="rect">
            <a:avLst/>
          </a:prstGeom>
        </p:spPr>
      </p:pic>
      <p:pic>
        <p:nvPicPr>
          <p:cNvPr id="6" name="Imagen 5">
            <a:extLst>
              <a:ext uri="{FF2B5EF4-FFF2-40B4-BE49-F238E27FC236}">
                <a16:creationId xmlns:a16="http://schemas.microsoft.com/office/drawing/2014/main" id="{C3F5EA72-6016-9556-C950-A12D25066D2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090244" y="4291229"/>
            <a:ext cx="891820" cy="466734"/>
          </a:xfrm>
          <a:prstGeom prst="rect">
            <a:avLst/>
          </a:prstGeom>
        </p:spPr>
      </p:pic>
      <p:pic>
        <p:nvPicPr>
          <p:cNvPr id="7" name="Imagen 6">
            <a:extLst>
              <a:ext uri="{FF2B5EF4-FFF2-40B4-BE49-F238E27FC236}">
                <a16:creationId xmlns:a16="http://schemas.microsoft.com/office/drawing/2014/main" id="{F9952F6B-BD4E-48B3-8115-BF6B5265042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208546" y="4307648"/>
            <a:ext cx="1555663" cy="433897"/>
          </a:xfrm>
          <a:prstGeom prst="rect">
            <a:avLst/>
          </a:prstGeom>
        </p:spPr>
      </p:pic>
      <p:pic>
        <p:nvPicPr>
          <p:cNvPr id="8" name="Imagen 7">
            <a:extLst>
              <a:ext uri="{FF2B5EF4-FFF2-40B4-BE49-F238E27FC236}">
                <a16:creationId xmlns:a16="http://schemas.microsoft.com/office/drawing/2014/main" id="{B5C8A06F-ACC6-2BFD-168C-E9B8491B821C}"/>
              </a:ext>
            </a:extLst>
          </p:cNvPr>
          <p:cNvPicPr/>
          <p:nvPr/>
        </p:nvPicPr>
        <p:blipFill>
          <a:blip r:embed="rId8">
            <a:extLst>
              <a:ext uri="{28A0092B-C50C-407E-A947-70E740481C1C}">
                <a14:useLocalDpi xmlns:a14="http://schemas.microsoft.com/office/drawing/2010/main" val="0"/>
              </a:ext>
            </a:extLst>
          </a:blip>
          <a:stretch>
            <a:fillRect/>
          </a:stretch>
        </p:blipFill>
        <p:spPr>
          <a:xfrm>
            <a:off x="4405839" y="2625011"/>
            <a:ext cx="1592416" cy="1042617"/>
          </a:xfrm>
          <a:prstGeom prst="rect">
            <a:avLst/>
          </a:prstGeom>
        </p:spPr>
      </p:pic>
      <p:pic>
        <p:nvPicPr>
          <p:cNvPr id="9" name="53 Imagen" descr="imagesCAFB47RK.jpg">
            <a:extLst>
              <a:ext uri="{FF2B5EF4-FFF2-40B4-BE49-F238E27FC236}">
                <a16:creationId xmlns:a16="http://schemas.microsoft.com/office/drawing/2014/main" id="{AF067319-E47A-CE8D-AA16-A5FE2ED39BD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4386" y="1159527"/>
            <a:ext cx="1058402" cy="92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F03F73DB-3CA8-7550-4003-48929531EC14}"/>
              </a:ext>
            </a:extLst>
          </p:cNvPr>
          <p:cNvPicPr>
            <a:picLocks noChangeAspect="1"/>
          </p:cNvPicPr>
          <p:nvPr/>
        </p:nvPicPr>
        <p:blipFill>
          <a:blip r:embed="rId10"/>
          <a:stretch>
            <a:fillRect/>
          </a:stretch>
        </p:blipFill>
        <p:spPr>
          <a:xfrm>
            <a:off x="8433366" y="1364194"/>
            <a:ext cx="545281" cy="515497"/>
          </a:xfrm>
          <a:prstGeom prst="rect">
            <a:avLst/>
          </a:prstGeom>
        </p:spPr>
      </p:pic>
      <p:pic>
        <p:nvPicPr>
          <p:cNvPr id="11" name="Picture 47" descr="C:\DBNeT\imagenes\clientes\cmpc.jpg">
            <a:extLst>
              <a:ext uri="{FF2B5EF4-FFF2-40B4-BE49-F238E27FC236}">
                <a16:creationId xmlns:a16="http://schemas.microsoft.com/office/drawing/2014/main" id="{76D973BF-FC93-541E-C857-D06B0ADBBF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2271" y="3488626"/>
            <a:ext cx="534820" cy="65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465D4947-452D-4EFE-C0EC-AC05C367ADB7}"/>
              </a:ext>
            </a:extLst>
          </p:cNvPr>
          <p:cNvPicPr>
            <a:picLocks noChangeAspect="1"/>
          </p:cNvPicPr>
          <p:nvPr/>
        </p:nvPicPr>
        <p:blipFill>
          <a:blip r:embed="rId12"/>
          <a:stretch>
            <a:fillRect/>
          </a:stretch>
        </p:blipFill>
        <p:spPr>
          <a:xfrm>
            <a:off x="7493547" y="4985029"/>
            <a:ext cx="985660" cy="522016"/>
          </a:xfrm>
          <a:prstGeom prst="rect">
            <a:avLst/>
          </a:prstGeom>
        </p:spPr>
      </p:pic>
      <p:pic>
        <p:nvPicPr>
          <p:cNvPr id="13" name="Imagen 12">
            <a:extLst>
              <a:ext uri="{FF2B5EF4-FFF2-40B4-BE49-F238E27FC236}">
                <a16:creationId xmlns:a16="http://schemas.microsoft.com/office/drawing/2014/main" id="{86244585-8123-7EDD-98DC-E27F850D71C2}"/>
              </a:ext>
            </a:extLst>
          </p:cNvPr>
          <p:cNvPicPr>
            <a:picLocks noChangeAspect="1"/>
          </p:cNvPicPr>
          <p:nvPr/>
        </p:nvPicPr>
        <p:blipFill>
          <a:blip r:embed="rId13"/>
          <a:stretch>
            <a:fillRect/>
          </a:stretch>
        </p:blipFill>
        <p:spPr>
          <a:xfrm>
            <a:off x="7441942" y="5838862"/>
            <a:ext cx="1088870" cy="214661"/>
          </a:xfrm>
          <a:prstGeom prst="rect">
            <a:avLst/>
          </a:prstGeom>
        </p:spPr>
      </p:pic>
      <p:pic>
        <p:nvPicPr>
          <p:cNvPr id="14" name="Imagen 13">
            <a:extLst>
              <a:ext uri="{FF2B5EF4-FFF2-40B4-BE49-F238E27FC236}">
                <a16:creationId xmlns:a16="http://schemas.microsoft.com/office/drawing/2014/main" id="{F8B3B2BC-1394-E5BB-367E-071F45722B7B}"/>
              </a:ext>
            </a:extLst>
          </p:cNvPr>
          <p:cNvPicPr>
            <a:picLocks noChangeAspect="1"/>
          </p:cNvPicPr>
          <p:nvPr/>
        </p:nvPicPr>
        <p:blipFill>
          <a:blip r:embed="rId14"/>
          <a:stretch>
            <a:fillRect/>
          </a:stretch>
        </p:blipFill>
        <p:spPr>
          <a:xfrm>
            <a:off x="777391" y="2020948"/>
            <a:ext cx="612392" cy="578942"/>
          </a:xfrm>
          <a:prstGeom prst="rect">
            <a:avLst/>
          </a:prstGeom>
        </p:spPr>
      </p:pic>
      <p:pic>
        <p:nvPicPr>
          <p:cNvPr id="16" name="Imagen 15">
            <a:extLst>
              <a:ext uri="{FF2B5EF4-FFF2-40B4-BE49-F238E27FC236}">
                <a16:creationId xmlns:a16="http://schemas.microsoft.com/office/drawing/2014/main" id="{653004B0-060C-06C5-17E9-F210A5DD32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6900" t="6522" r="6279" b="1421"/>
          <a:stretch/>
        </p:blipFill>
        <p:spPr>
          <a:xfrm>
            <a:off x="3422551" y="2930662"/>
            <a:ext cx="787881" cy="298332"/>
          </a:xfrm>
          <a:prstGeom prst="rect">
            <a:avLst/>
          </a:prstGeom>
          <a:ln>
            <a:noFill/>
          </a:ln>
        </p:spPr>
      </p:pic>
      <p:pic>
        <p:nvPicPr>
          <p:cNvPr id="17" name="Imagen 16">
            <a:extLst>
              <a:ext uri="{FF2B5EF4-FFF2-40B4-BE49-F238E27FC236}">
                <a16:creationId xmlns:a16="http://schemas.microsoft.com/office/drawing/2014/main" id="{FB219729-C7D0-B332-4D98-57D5C436BE51}"/>
              </a:ext>
            </a:extLst>
          </p:cNvPr>
          <p:cNvPicPr>
            <a:picLocks noChangeAspect="1"/>
          </p:cNvPicPr>
          <p:nvPr/>
        </p:nvPicPr>
        <p:blipFill>
          <a:blip r:embed="rId17"/>
          <a:stretch>
            <a:fillRect/>
          </a:stretch>
        </p:blipFill>
        <p:spPr>
          <a:xfrm>
            <a:off x="578330" y="5007207"/>
            <a:ext cx="1010515" cy="477660"/>
          </a:xfrm>
          <a:prstGeom prst="rect">
            <a:avLst/>
          </a:prstGeom>
        </p:spPr>
      </p:pic>
      <p:pic>
        <p:nvPicPr>
          <p:cNvPr id="18" name="Imagen 17">
            <a:extLst>
              <a:ext uri="{FF2B5EF4-FFF2-40B4-BE49-F238E27FC236}">
                <a16:creationId xmlns:a16="http://schemas.microsoft.com/office/drawing/2014/main" id="{E8A70CED-A417-234D-4AD3-268C2D6C64C3}"/>
              </a:ext>
            </a:extLst>
          </p:cNvPr>
          <p:cNvPicPr>
            <a:picLocks noChangeAspect="1"/>
          </p:cNvPicPr>
          <p:nvPr/>
        </p:nvPicPr>
        <p:blipFill>
          <a:blip r:embed="rId18"/>
          <a:stretch>
            <a:fillRect/>
          </a:stretch>
        </p:blipFill>
        <p:spPr>
          <a:xfrm>
            <a:off x="8978647" y="2081423"/>
            <a:ext cx="1223157" cy="457992"/>
          </a:xfrm>
          <a:prstGeom prst="rect">
            <a:avLst/>
          </a:prstGeom>
        </p:spPr>
      </p:pic>
      <p:pic>
        <p:nvPicPr>
          <p:cNvPr id="19" name="Imagen 18">
            <a:extLst>
              <a:ext uri="{FF2B5EF4-FFF2-40B4-BE49-F238E27FC236}">
                <a16:creationId xmlns:a16="http://schemas.microsoft.com/office/drawing/2014/main" id="{E9E78820-CAF5-6740-5EFC-8EF88BFF627C}"/>
              </a:ext>
            </a:extLst>
          </p:cNvPr>
          <p:cNvPicPr>
            <a:picLocks noChangeAspect="1"/>
          </p:cNvPicPr>
          <p:nvPr/>
        </p:nvPicPr>
        <p:blipFill>
          <a:blip r:embed="rId19"/>
          <a:stretch>
            <a:fillRect/>
          </a:stretch>
        </p:blipFill>
        <p:spPr>
          <a:xfrm>
            <a:off x="489840" y="5776428"/>
            <a:ext cx="1187495" cy="339528"/>
          </a:xfrm>
          <a:prstGeom prst="rect">
            <a:avLst/>
          </a:prstGeom>
        </p:spPr>
      </p:pic>
      <p:pic>
        <p:nvPicPr>
          <p:cNvPr id="20" name="Imagen 19">
            <a:extLst>
              <a:ext uri="{FF2B5EF4-FFF2-40B4-BE49-F238E27FC236}">
                <a16:creationId xmlns:a16="http://schemas.microsoft.com/office/drawing/2014/main" id="{7B2FA3D0-E827-88D5-DDBB-5A0DDA1912EC}"/>
              </a:ext>
            </a:extLst>
          </p:cNvPr>
          <p:cNvPicPr>
            <a:picLocks noChangeAspect="1"/>
          </p:cNvPicPr>
          <p:nvPr/>
        </p:nvPicPr>
        <p:blipFill>
          <a:blip r:embed="rId20"/>
          <a:stretch>
            <a:fillRect/>
          </a:stretch>
        </p:blipFill>
        <p:spPr>
          <a:xfrm>
            <a:off x="9648035" y="1373611"/>
            <a:ext cx="529165" cy="496663"/>
          </a:xfrm>
          <a:prstGeom prst="rect">
            <a:avLst/>
          </a:prstGeom>
        </p:spPr>
      </p:pic>
      <p:pic>
        <p:nvPicPr>
          <p:cNvPr id="21" name="Imagen 20">
            <a:extLst>
              <a:ext uri="{FF2B5EF4-FFF2-40B4-BE49-F238E27FC236}">
                <a16:creationId xmlns:a16="http://schemas.microsoft.com/office/drawing/2014/main" id="{EF72845C-9A0D-44B7-0FCB-C42C991833B8}"/>
              </a:ext>
            </a:extLst>
          </p:cNvPr>
          <p:cNvPicPr>
            <a:picLocks noChangeAspect="1"/>
          </p:cNvPicPr>
          <p:nvPr/>
        </p:nvPicPr>
        <p:blipFill>
          <a:blip r:embed="rId21"/>
          <a:stretch>
            <a:fillRect/>
          </a:stretch>
        </p:blipFill>
        <p:spPr>
          <a:xfrm>
            <a:off x="10652211" y="2098198"/>
            <a:ext cx="939215" cy="424443"/>
          </a:xfrm>
          <a:prstGeom prst="rect">
            <a:avLst/>
          </a:prstGeom>
        </p:spPr>
      </p:pic>
      <p:pic>
        <p:nvPicPr>
          <p:cNvPr id="22" name="Imagen 21">
            <a:extLst>
              <a:ext uri="{FF2B5EF4-FFF2-40B4-BE49-F238E27FC236}">
                <a16:creationId xmlns:a16="http://schemas.microsoft.com/office/drawing/2014/main" id="{3B93B648-CB30-7AFD-75B3-9ED777C6CD46}"/>
              </a:ext>
            </a:extLst>
          </p:cNvPr>
          <p:cNvPicPr>
            <a:picLocks noChangeAspect="1"/>
          </p:cNvPicPr>
          <p:nvPr/>
        </p:nvPicPr>
        <p:blipFill>
          <a:blip r:embed="rId22"/>
          <a:stretch>
            <a:fillRect/>
          </a:stretch>
        </p:blipFill>
        <p:spPr>
          <a:xfrm>
            <a:off x="10636341" y="4279920"/>
            <a:ext cx="970955" cy="482564"/>
          </a:xfrm>
          <a:prstGeom prst="rect">
            <a:avLst/>
          </a:prstGeom>
        </p:spPr>
      </p:pic>
      <p:pic>
        <p:nvPicPr>
          <p:cNvPr id="23" name="Imagen 22">
            <a:extLst>
              <a:ext uri="{FF2B5EF4-FFF2-40B4-BE49-F238E27FC236}">
                <a16:creationId xmlns:a16="http://schemas.microsoft.com/office/drawing/2014/main" id="{DD1C97BC-0FD0-5831-4215-3AF4C00CD45D}"/>
              </a:ext>
            </a:extLst>
          </p:cNvPr>
          <p:cNvPicPr>
            <a:picLocks noChangeAspect="1"/>
          </p:cNvPicPr>
          <p:nvPr/>
        </p:nvPicPr>
        <p:blipFill>
          <a:blip r:embed="rId23"/>
          <a:stretch>
            <a:fillRect/>
          </a:stretch>
        </p:blipFill>
        <p:spPr>
          <a:xfrm>
            <a:off x="2751594" y="1324091"/>
            <a:ext cx="1424334" cy="595703"/>
          </a:xfrm>
          <a:prstGeom prst="rect">
            <a:avLst/>
          </a:prstGeom>
        </p:spPr>
      </p:pic>
      <p:pic>
        <p:nvPicPr>
          <p:cNvPr id="24" name="Imagen 23">
            <a:extLst>
              <a:ext uri="{FF2B5EF4-FFF2-40B4-BE49-F238E27FC236}">
                <a16:creationId xmlns:a16="http://schemas.microsoft.com/office/drawing/2014/main" id="{178E91C0-6348-EFC0-5585-2483501AD2D7}"/>
              </a:ext>
            </a:extLst>
          </p:cNvPr>
          <p:cNvPicPr>
            <a:picLocks noChangeAspect="1"/>
          </p:cNvPicPr>
          <p:nvPr/>
        </p:nvPicPr>
        <p:blipFill>
          <a:blip r:embed="rId24"/>
          <a:stretch>
            <a:fillRect/>
          </a:stretch>
        </p:blipFill>
        <p:spPr>
          <a:xfrm>
            <a:off x="10685754" y="1332691"/>
            <a:ext cx="872128" cy="526894"/>
          </a:xfrm>
          <a:prstGeom prst="rect">
            <a:avLst/>
          </a:prstGeom>
        </p:spPr>
      </p:pic>
      <p:pic>
        <p:nvPicPr>
          <p:cNvPr id="26" name="Imagen 25">
            <a:extLst>
              <a:ext uri="{FF2B5EF4-FFF2-40B4-BE49-F238E27FC236}">
                <a16:creationId xmlns:a16="http://schemas.microsoft.com/office/drawing/2014/main" id="{FA379342-BE06-9AEA-F10C-69312729CE47}"/>
              </a:ext>
            </a:extLst>
          </p:cNvPr>
          <p:cNvPicPr>
            <a:picLocks noChangeAspect="1"/>
          </p:cNvPicPr>
          <p:nvPr/>
        </p:nvPicPr>
        <p:blipFill>
          <a:blip r:embed="rId25"/>
          <a:stretch>
            <a:fillRect/>
          </a:stretch>
        </p:blipFill>
        <p:spPr>
          <a:xfrm>
            <a:off x="4729859" y="4989908"/>
            <a:ext cx="944376" cy="512258"/>
          </a:xfrm>
          <a:prstGeom prst="rect">
            <a:avLst/>
          </a:prstGeom>
        </p:spPr>
      </p:pic>
      <p:pic>
        <p:nvPicPr>
          <p:cNvPr id="30" name="Imagen 29">
            <a:extLst>
              <a:ext uri="{FF2B5EF4-FFF2-40B4-BE49-F238E27FC236}">
                <a16:creationId xmlns:a16="http://schemas.microsoft.com/office/drawing/2014/main" id="{ED07F88E-2036-88E3-8EAB-9DD3BE21941E}"/>
              </a:ext>
            </a:extLst>
          </p:cNvPr>
          <p:cNvPicPr>
            <a:picLocks noChangeAspect="1"/>
          </p:cNvPicPr>
          <p:nvPr/>
        </p:nvPicPr>
        <p:blipFill>
          <a:blip r:embed="rId26"/>
          <a:stretch>
            <a:fillRect/>
          </a:stretch>
        </p:blipFill>
        <p:spPr>
          <a:xfrm>
            <a:off x="1764733" y="2132582"/>
            <a:ext cx="1384505" cy="355675"/>
          </a:xfrm>
          <a:prstGeom prst="rect">
            <a:avLst/>
          </a:prstGeom>
        </p:spPr>
      </p:pic>
      <p:pic>
        <p:nvPicPr>
          <p:cNvPr id="35" name="Imagen 34">
            <a:extLst>
              <a:ext uri="{FF2B5EF4-FFF2-40B4-BE49-F238E27FC236}">
                <a16:creationId xmlns:a16="http://schemas.microsoft.com/office/drawing/2014/main" id="{E4FFF2D6-113B-9DC9-E3DD-02D20EEA187B}"/>
              </a:ext>
            </a:extLst>
          </p:cNvPr>
          <p:cNvPicPr>
            <a:picLocks noChangeAspect="1"/>
          </p:cNvPicPr>
          <p:nvPr/>
        </p:nvPicPr>
        <p:blipFill>
          <a:blip r:embed="rId27"/>
          <a:stretch>
            <a:fillRect/>
          </a:stretch>
        </p:blipFill>
        <p:spPr>
          <a:xfrm>
            <a:off x="2010600" y="4351404"/>
            <a:ext cx="892770" cy="346385"/>
          </a:xfrm>
          <a:prstGeom prst="rect">
            <a:avLst/>
          </a:prstGeom>
        </p:spPr>
      </p:pic>
      <p:pic>
        <p:nvPicPr>
          <p:cNvPr id="36" name="Imagen 35">
            <a:extLst>
              <a:ext uri="{FF2B5EF4-FFF2-40B4-BE49-F238E27FC236}">
                <a16:creationId xmlns:a16="http://schemas.microsoft.com/office/drawing/2014/main" id="{DBEF986B-997D-EEA8-E9C5-156C0DF078B6}"/>
              </a:ext>
            </a:extLst>
          </p:cNvPr>
          <p:cNvPicPr>
            <a:picLocks noChangeAspect="1"/>
          </p:cNvPicPr>
          <p:nvPr/>
        </p:nvPicPr>
        <p:blipFill>
          <a:blip r:embed="rId28"/>
          <a:stretch>
            <a:fillRect/>
          </a:stretch>
        </p:blipFill>
        <p:spPr>
          <a:xfrm>
            <a:off x="6141374" y="5812029"/>
            <a:ext cx="789560" cy="268326"/>
          </a:xfrm>
          <a:prstGeom prst="rect">
            <a:avLst/>
          </a:prstGeom>
        </p:spPr>
      </p:pic>
      <p:pic>
        <p:nvPicPr>
          <p:cNvPr id="37" name="Imagen 36">
            <a:extLst>
              <a:ext uri="{FF2B5EF4-FFF2-40B4-BE49-F238E27FC236}">
                <a16:creationId xmlns:a16="http://schemas.microsoft.com/office/drawing/2014/main" id="{24751F40-A23D-1B75-79EE-9B140E563EC3}"/>
              </a:ext>
            </a:extLst>
          </p:cNvPr>
          <p:cNvPicPr>
            <a:picLocks noChangeAspect="1"/>
          </p:cNvPicPr>
          <p:nvPr/>
        </p:nvPicPr>
        <p:blipFill>
          <a:blip r:embed="rId29"/>
          <a:stretch>
            <a:fillRect/>
          </a:stretch>
        </p:blipFill>
        <p:spPr>
          <a:xfrm>
            <a:off x="4692855" y="3624556"/>
            <a:ext cx="1018385" cy="386192"/>
          </a:xfrm>
          <a:prstGeom prst="rect">
            <a:avLst/>
          </a:prstGeom>
        </p:spPr>
      </p:pic>
      <p:pic>
        <p:nvPicPr>
          <p:cNvPr id="38" name="Imagen 37">
            <a:extLst>
              <a:ext uri="{FF2B5EF4-FFF2-40B4-BE49-F238E27FC236}">
                <a16:creationId xmlns:a16="http://schemas.microsoft.com/office/drawing/2014/main" id="{4E3E7563-717A-9EAB-BF48-C42BD31285B4}"/>
              </a:ext>
            </a:extLst>
          </p:cNvPr>
          <p:cNvPicPr>
            <a:picLocks noChangeAspect="1"/>
          </p:cNvPicPr>
          <p:nvPr/>
        </p:nvPicPr>
        <p:blipFill>
          <a:blip r:embed="rId30"/>
          <a:stretch>
            <a:fillRect/>
          </a:stretch>
        </p:blipFill>
        <p:spPr>
          <a:xfrm>
            <a:off x="3444901" y="4414826"/>
            <a:ext cx="789560" cy="219540"/>
          </a:xfrm>
          <a:prstGeom prst="rect">
            <a:avLst/>
          </a:prstGeom>
        </p:spPr>
      </p:pic>
      <p:pic>
        <p:nvPicPr>
          <p:cNvPr id="39" name="Imagen 38">
            <a:extLst>
              <a:ext uri="{FF2B5EF4-FFF2-40B4-BE49-F238E27FC236}">
                <a16:creationId xmlns:a16="http://schemas.microsoft.com/office/drawing/2014/main" id="{56230EB3-7D93-1414-DA79-5132F3FE9DDA}"/>
              </a:ext>
            </a:extLst>
          </p:cNvPr>
          <p:cNvPicPr>
            <a:picLocks noChangeAspect="1"/>
          </p:cNvPicPr>
          <p:nvPr/>
        </p:nvPicPr>
        <p:blipFill>
          <a:blip r:embed="rId31"/>
          <a:stretch>
            <a:fillRect/>
          </a:stretch>
        </p:blipFill>
        <p:spPr>
          <a:xfrm>
            <a:off x="3359753" y="5780318"/>
            <a:ext cx="959857" cy="331748"/>
          </a:xfrm>
          <a:prstGeom prst="rect">
            <a:avLst/>
          </a:prstGeom>
        </p:spPr>
      </p:pic>
      <p:pic>
        <p:nvPicPr>
          <p:cNvPr id="42" name="Imagen 41">
            <a:extLst>
              <a:ext uri="{FF2B5EF4-FFF2-40B4-BE49-F238E27FC236}">
                <a16:creationId xmlns:a16="http://schemas.microsoft.com/office/drawing/2014/main" id="{2640A667-2CD4-318E-D80A-D23FF7104A94}"/>
              </a:ext>
            </a:extLst>
          </p:cNvPr>
          <p:cNvPicPr>
            <a:picLocks noChangeAspect="1"/>
          </p:cNvPicPr>
          <p:nvPr/>
        </p:nvPicPr>
        <p:blipFill>
          <a:blip r:embed="rId32"/>
          <a:stretch>
            <a:fillRect/>
          </a:stretch>
        </p:blipFill>
        <p:spPr>
          <a:xfrm>
            <a:off x="6116226" y="2882287"/>
            <a:ext cx="839856" cy="326547"/>
          </a:xfrm>
          <a:prstGeom prst="rect">
            <a:avLst/>
          </a:prstGeom>
        </p:spPr>
      </p:pic>
      <p:pic>
        <p:nvPicPr>
          <p:cNvPr id="43" name="Imagen 42">
            <a:extLst>
              <a:ext uri="{FF2B5EF4-FFF2-40B4-BE49-F238E27FC236}">
                <a16:creationId xmlns:a16="http://schemas.microsoft.com/office/drawing/2014/main" id="{5CF07009-D5B5-CF96-852F-3BFECEC88608}"/>
              </a:ext>
            </a:extLst>
          </p:cNvPr>
          <p:cNvPicPr>
            <a:picLocks noChangeAspect="1"/>
          </p:cNvPicPr>
          <p:nvPr/>
        </p:nvPicPr>
        <p:blipFill>
          <a:blip r:embed="rId33"/>
          <a:stretch>
            <a:fillRect/>
          </a:stretch>
        </p:blipFill>
        <p:spPr>
          <a:xfrm>
            <a:off x="9003251" y="3639155"/>
            <a:ext cx="1173949" cy="356994"/>
          </a:xfrm>
          <a:prstGeom prst="rect">
            <a:avLst/>
          </a:prstGeom>
        </p:spPr>
      </p:pic>
      <p:pic>
        <p:nvPicPr>
          <p:cNvPr id="48" name="Imagen 47">
            <a:extLst>
              <a:ext uri="{FF2B5EF4-FFF2-40B4-BE49-F238E27FC236}">
                <a16:creationId xmlns:a16="http://schemas.microsoft.com/office/drawing/2014/main" id="{B7E20530-8E08-D86F-17DB-92B1E9A23793}"/>
              </a:ext>
            </a:extLst>
          </p:cNvPr>
          <p:cNvPicPr>
            <a:picLocks noChangeAspect="1"/>
          </p:cNvPicPr>
          <p:nvPr/>
        </p:nvPicPr>
        <p:blipFill>
          <a:blip r:embed="rId34"/>
          <a:stretch>
            <a:fillRect/>
          </a:stretch>
        </p:blipFill>
        <p:spPr>
          <a:xfrm>
            <a:off x="4815670" y="4159323"/>
            <a:ext cx="772754" cy="730546"/>
          </a:xfrm>
          <a:prstGeom prst="rect">
            <a:avLst/>
          </a:prstGeom>
        </p:spPr>
      </p:pic>
      <p:pic>
        <p:nvPicPr>
          <p:cNvPr id="51" name="Imagen 50">
            <a:extLst>
              <a:ext uri="{FF2B5EF4-FFF2-40B4-BE49-F238E27FC236}">
                <a16:creationId xmlns:a16="http://schemas.microsoft.com/office/drawing/2014/main" id="{BC061850-19CA-153F-AC0D-5C572813DA2A}"/>
              </a:ext>
            </a:extLst>
          </p:cNvPr>
          <p:cNvPicPr>
            <a:picLocks noChangeAspect="1"/>
          </p:cNvPicPr>
          <p:nvPr/>
        </p:nvPicPr>
        <p:blipFill>
          <a:blip r:embed="rId35"/>
          <a:stretch>
            <a:fillRect/>
          </a:stretch>
        </p:blipFill>
        <p:spPr>
          <a:xfrm>
            <a:off x="1759866" y="5101932"/>
            <a:ext cx="1394238" cy="288211"/>
          </a:xfrm>
          <a:prstGeom prst="rect">
            <a:avLst/>
          </a:prstGeom>
        </p:spPr>
      </p:pic>
      <p:pic>
        <p:nvPicPr>
          <p:cNvPr id="52" name="Imagen 51">
            <a:extLst>
              <a:ext uri="{FF2B5EF4-FFF2-40B4-BE49-F238E27FC236}">
                <a16:creationId xmlns:a16="http://schemas.microsoft.com/office/drawing/2014/main" id="{3478A8DF-CC89-F634-37D0-BC92B2955EA9}"/>
              </a:ext>
            </a:extLst>
          </p:cNvPr>
          <p:cNvPicPr>
            <a:picLocks noChangeAspect="1"/>
          </p:cNvPicPr>
          <p:nvPr/>
        </p:nvPicPr>
        <p:blipFill>
          <a:blip r:embed="rId36"/>
          <a:stretch>
            <a:fillRect/>
          </a:stretch>
        </p:blipFill>
        <p:spPr>
          <a:xfrm>
            <a:off x="10662532" y="3525414"/>
            <a:ext cx="918573" cy="448836"/>
          </a:xfrm>
          <a:prstGeom prst="rect">
            <a:avLst/>
          </a:prstGeom>
        </p:spPr>
      </p:pic>
      <p:pic>
        <p:nvPicPr>
          <p:cNvPr id="53" name="Imagen 52">
            <a:extLst>
              <a:ext uri="{FF2B5EF4-FFF2-40B4-BE49-F238E27FC236}">
                <a16:creationId xmlns:a16="http://schemas.microsoft.com/office/drawing/2014/main" id="{B488F720-CE85-233B-1055-19FA0649D9BD}"/>
              </a:ext>
            </a:extLst>
          </p:cNvPr>
          <p:cNvPicPr>
            <a:picLocks noChangeAspect="1"/>
          </p:cNvPicPr>
          <p:nvPr/>
        </p:nvPicPr>
        <p:blipFill>
          <a:blip r:embed="rId37"/>
          <a:stretch>
            <a:fillRect/>
          </a:stretch>
        </p:blipFill>
        <p:spPr>
          <a:xfrm>
            <a:off x="5912267" y="4909845"/>
            <a:ext cx="1247775" cy="672384"/>
          </a:xfrm>
          <a:prstGeom prst="rect">
            <a:avLst/>
          </a:prstGeom>
        </p:spPr>
      </p:pic>
      <p:pic>
        <p:nvPicPr>
          <p:cNvPr id="54" name="Imagen 53">
            <a:extLst>
              <a:ext uri="{FF2B5EF4-FFF2-40B4-BE49-F238E27FC236}">
                <a16:creationId xmlns:a16="http://schemas.microsoft.com/office/drawing/2014/main" id="{D11A01B0-50A2-E4B7-39DA-7740ED26AF94}"/>
              </a:ext>
            </a:extLst>
          </p:cNvPr>
          <p:cNvPicPr>
            <a:picLocks noChangeAspect="1"/>
          </p:cNvPicPr>
          <p:nvPr/>
        </p:nvPicPr>
        <p:blipFill>
          <a:blip r:embed="rId38"/>
          <a:stretch>
            <a:fillRect/>
          </a:stretch>
        </p:blipFill>
        <p:spPr>
          <a:xfrm>
            <a:off x="3382975" y="2139666"/>
            <a:ext cx="913413" cy="341506"/>
          </a:xfrm>
          <a:prstGeom prst="rect">
            <a:avLst/>
          </a:prstGeom>
        </p:spPr>
      </p:pic>
      <p:pic>
        <p:nvPicPr>
          <p:cNvPr id="55" name="Imagen 54">
            <a:extLst>
              <a:ext uri="{FF2B5EF4-FFF2-40B4-BE49-F238E27FC236}">
                <a16:creationId xmlns:a16="http://schemas.microsoft.com/office/drawing/2014/main" id="{5456C2E4-575A-42A0-520F-AA44327A5818}"/>
              </a:ext>
            </a:extLst>
          </p:cNvPr>
          <p:cNvPicPr>
            <a:picLocks noChangeAspect="1"/>
          </p:cNvPicPr>
          <p:nvPr/>
        </p:nvPicPr>
        <p:blipFill>
          <a:blip r:embed="rId39"/>
          <a:stretch>
            <a:fillRect/>
          </a:stretch>
        </p:blipFill>
        <p:spPr>
          <a:xfrm>
            <a:off x="7447850" y="1912675"/>
            <a:ext cx="1077054" cy="795488"/>
          </a:xfrm>
          <a:prstGeom prst="rect">
            <a:avLst/>
          </a:prstGeom>
        </p:spPr>
      </p:pic>
      <p:pic>
        <p:nvPicPr>
          <p:cNvPr id="56" name="Imagen 55">
            <a:extLst>
              <a:ext uri="{FF2B5EF4-FFF2-40B4-BE49-F238E27FC236}">
                <a16:creationId xmlns:a16="http://schemas.microsoft.com/office/drawing/2014/main" id="{5489D604-281F-3E48-E1F3-F85C5742F117}"/>
              </a:ext>
            </a:extLst>
          </p:cNvPr>
          <p:cNvPicPr>
            <a:picLocks noChangeAspect="1"/>
          </p:cNvPicPr>
          <p:nvPr/>
        </p:nvPicPr>
        <p:blipFill>
          <a:blip r:embed="rId40"/>
          <a:stretch>
            <a:fillRect/>
          </a:stretch>
        </p:blipFill>
        <p:spPr>
          <a:xfrm>
            <a:off x="9077693" y="5846348"/>
            <a:ext cx="1025064" cy="199689"/>
          </a:xfrm>
          <a:prstGeom prst="rect">
            <a:avLst/>
          </a:prstGeom>
        </p:spPr>
      </p:pic>
      <p:pic>
        <p:nvPicPr>
          <p:cNvPr id="57" name="Imagen 56">
            <a:extLst>
              <a:ext uri="{FF2B5EF4-FFF2-40B4-BE49-F238E27FC236}">
                <a16:creationId xmlns:a16="http://schemas.microsoft.com/office/drawing/2014/main" id="{C6E1B435-9DD3-587B-5CCD-290F744AEDB0}"/>
              </a:ext>
            </a:extLst>
          </p:cNvPr>
          <p:cNvPicPr>
            <a:picLocks noChangeAspect="1"/>
          </p:cNvPicPr>
          <p:nvPr/>
        </p:nvPicPr>
        <p:blipFill>
          <a:blip r:embed="rId41"/>
          <a:stretch>
            <a:fillRect/>
          </a:stretch>
        </p:blipFill>
        <p:spPr>
          <a:xfrm>
            <a:off x="2074328" y="1379032"/>
            <a:ext cx="513889" cy="485820"/>
          </a:xfrm>
          <a:prstGeom prst="rect">
            <a:avLst/>
          </a:prstGeom>
        </p:spPr>
      </p:pic>
      <p:pic>
        <p:nvPicPr>
          <p:cNvPr id="58" name="Imagen 57">
            <a:extLst>
              <a:ext uri="{FF2B5EF4-FFF2-40B4-BE49-F238E27FC236}">
                <a16:creationId xmlns:a16="http://schemas.microsoft.com/office/drawing/2014/main" id="{2A75D673-8900-FB5B-D567-8FB3A6DB0DFF}"/>
              </a:ext>
            </a:extLst>
          </p:cNvPr>
          <p:cNvPicPr>
            <a:picLocks noChangeAspect="1"/>
          </p:cNvPicPr>
          <p:nvPr/>
        </p:nvPicPr>
        <p:blipFill>
          <a:blip r:embed="rId42"/>
          <a:stretch>
            <a:fillRect/>
          </a:stretch>
        </p:blipFill>
        <p:spPr>
          <a:xfrm>
            <a:off x="630065" y="4095846"/>
            <a:ext cx="907044" cy="857501"/>
          </a:xfrm>
          <a:prstGeom prst="rect">
            <a:avLst/>
          </a:prstGeom>
        </p:spPr>
      </p:pic>
      <p:pic>
        <p:nvPicPr>
          <p:cNvPr id="59" name="Imagen 58">
            <a:extLst>
              <a:ext uri="{FF2B5EF4-FFF2-40B4-BE49-F238E27FC236}">
                <a16:creationId xmlns:a16="http://schemas.microsoft.com/office/drawing/2014/main" id="{355D1812-2061-1EE2-E1DA-4E38728E4495}"/>
              </a:ext>
            </a:extLst>
          </p:cNvPr>
          <p:cNvPicPr>
            <a:picLocks noChangeAspect="1"/>
          </p:cNvPicPr>
          <p:nvPr/>
        </p:nvPicPr>
        <p:blipFill>
          <a:blip r:embed="rId43"/>
          <a:stretch>
            <a:fillRect/>
          </a:stretch>
        </p:blipFill>
        <p:spPr>
          <a:xfrm>
            <a:off x="3450773" y="5088466"/>
            <a:ext cx="777816" cy="315142"/>
          </a:xfrm>
          <a:prstGeom prst="rect">
            <a:avLst/>
          </a:prstGeom>
        </p:spPr>
      </p:pic>
      <p:pic>
        <p:nvPicPr>
          <p:cNvPr id="60" name="Imagen 59">
            <a:extLst>
              <a:ext uri="{FF2B5EF4-FFF2-40B4-BE49-F238E27FC236}">
                <a16:creationId xmlns:a16="http://schemas.microsoft.com/office/drawing/2014/main" id="{C53CF277-34E8-329A-4392-0C5845A46F1D}"/>
              </a:ext>
            </a:extLst>
          </p:cNvPr>
          <p:cNvPicPr>
            <a:picLocks noChangeAspect="1"/>
          </p:cNvPicPr>
          <p:nvPr/>
        </p:nvPicPr>
        <p:blipFill>
          <a:blip r:embed="rId44"/>
          <a:stretch>
            <a:fillRect/>
          </a:stretch>
        </p:blipFill>
        <p:spPr>
          <a:xfrm>
            <a:off x="10486827" y="5920174"/>
            <a:ext cx="1215333" cy="126385"/>
          </a:xfrm>
          <a:prstGeom prst="rect">
            <a:avLst/>
          </a:prstGeom>
        </p:spPr>
      </p:pic>
      <p:pic>
        <p:nvPicPr>
          <p:cNvPr id="61" name="Imagen 60">
            <a:extLst>
              <a:ext uri="{FF2B5EF4-FFF2-40B4-BE49-F238E27FC236}">
                <a16:creationId xmlns:a16="http://schemas.microsoft.com/office/drawing/2014/main" id="{9E939B97-D45B-C0C5-A3C9-86FC78568456}"/>
              </a:ext>
            </a:extLst>
          </p:cNvPr>
          <p:cNvPicPr>
            <a:picLocks noChangeAspect="1"/>
          </p:cNvPicPr>
          <p:nvPr/>
        </p:nvPicPr>
        <p:blipFill>
          <a:blip r:embed="rId45"/>
          <a:stretch>
            <a:fillRect/>
          </a:stretch>
        </p:blipFill>
        <p:spPr>
          <a:xfrm>
            <a:off x="10595514" y="2862551"/>
            <a:ext cx="1052608" cy="366019"/>
          </a:xfrm>
          <a:prstGeom prst="rect">
            <a:avLst/>
          </a:prstGeom>
        </p:spPr>
      </p:pic>
      <p:pic>
        <p:nvPicPr>
          <p:cNvPr id="62" name="Imagen 61">
            <a:extLst>
              <a:ext uri="{FF2B5EF4-FFF2-40B4-BE49-F238E27FC236}">
                <a16:creationId xmlns:a16="http://schemas.microsoft.com/office/drawing/2014/main" id="{4F12E88F-18A3-7B17-3982-8AC8064EE405}"/>
              </a:ext>
            </a:extLst>
          </p:cNvPr>
          <p:cNvPicPr>
            <a:picLocks noChangeAspect="1"/>
          </p:cNvPicPr>
          <p:nvPr/>
        </p:nvPicPr>
        <p:blipFill>
          <a:blip r:embed="rId46"/>
          <a:stretch>
            <a:fillRect/>
          </a:stretch>
        </p:blipFill>
        <p:spPr>
          <a:xfrm>
            <a:off x="1914256" y="5801507"/>
            <a:ext cx="1085459" cy="289370"/>
          </a:xfrm>
          <a:prstGeom prst="rect">
            <a:avLst/>
          </a:prstGeom>
        </p:spPr>
      </p:pic>
      <p:pic>
        <p:nvPicPr>
          <p:cNvPr id="63" name="Imagen 62">
            <a:extLst>
              <a:ext uri="{FF2B5EF4-FFF2-40B4-BE49-F238E27FC236}">
                <a16:creationId xmlns:a16="http://schemas.microsoft.com/office/drawing/2014/main" id="{E02C8C76-6E4E-26EE-B1CD-E05BC706747E}"/>
              </a:ext>
            </a:extLst>
          </p:cNvPr>
          <p:cNvPicPr>
            <a:picLocks noChangeAspect="1"/>
          </p:cNvPicPr>
          <p:nvPr/>
        </p:nvPicPr>
        <p:blipFill>
          <a:blip r:embed="rId47"/>
          <a:stretch>
            <a:fillRect/>
          </a:stretch>
        </p:blipFill>
        <p:spPr>
          <a:xfrm>
            <a:off x="1911959" y="3481615"/>
            <a:ext cx="1090052" cy="672074"/>
          </a:xfrm>
          <a:prstGeom prst="rect">
            <a:avLst/>
          </a:prstGeom>
        </p:spPr>
      </p:pic>
      <p:pic>
        <p:nvPicPr>
          <p:cNvPr id="64" name="Imagen 63">
            <a:extLst>
              <a:ext uri="{FF2B5EF4-FFF2-40B4-BE49-F238E27FC236}">
                <a16:creationId xmlns:a16="http://schemas.microsoft.com/office/drawing/2014/main" id="{EB733AC1-96AC-CA95-200E-8E1900A50E69}"/>
              </a:ext>
            </a:extLst>
          </p:cNvPr>
          <p:cNvPicPr>
            <a:picLocks noChangeAspect="1"/>
          </p:cNvPicPr>
          <p:nvPr/>
        </p:nvPicPr>
        <p:blipFill>
          <a:blip r:embed="rId48"/>
          <a:stretch>
            <a:fillRect/>
          </a:stretch>
        </p:blipFill>
        <p:spPr>
          <a:xfrm>
            <a:off x="9102556" y="4348965"/>
            <a:ext cx="975339" cy="351263"/>
          </a:xfrm>
          <a:prstGeom prst="rect">
            <a:avLst/>
          </a:prstGeom>
        </p:spPr>
      </p:pic>
      <p:pic>
        <p:nvPicPr>
          <p:cNvPr id="65" name="Imagen 64">
            <a:extLst>
              <a:ext uri="{FF2B5EF4-FFF2-40B4-BE49-F238E27FC236}">
                <a16:creationId xmlns:a16="http://schemas.microsoft.com/office/drawing/2014/main" id="{64E865C6-898E-B40A-5941-59CA4CAF5392}"/>
              </a:ext>
            </a:extLst>
          </p:cNvPr>
          <p:cNvPicPr>
            <a:picLocks noChangeAspect="1"/>
          </p:cNvPicPr>
          <p:nvPr/>
        </p:nvPicPr>
        <p:blipFill>
          <a:blip r:embed="rId49"/>
          <a:stretch>
            <a:fillRect/>
          </a:stretch>
        </p:blipFill>
        <p:spPr>
          <a:xfrm>
            <a:off x="6912105" y="1304891"/>
            <a:ext cx="889659" cy="634102"/>
          </a:xfrm>
          <a:prstGeom prst="rect">
            <a:avLst/>
          </a:prstGeom>
        </p:spPr>
      </p:pic>
      <p:pic>
        <p:nvPicPr>
          <p:cNvPr id="66" name="Imagen 65">
            <a:extLst>
              <a:ext uri="{FF2B5EF4-FFF2-40B4-BE49-F238E27FC236}">
                <a16:creationId xmlns:a16="http://schemas.microsoft.com/office/drawing/2014/main" id="{7A6D48CC-8F5A-361F-01FA-6E977A2D804B}"/>
              </a:ext>
            </a:extLst>
          </p:cNvPr>
          <p:cNvPicPr>
            <a:picLocks noChangeAspect="1"/>
          </p:cNvPicPr>
          <p:nvPr/>
        </p:nvPicPr>
        <p:blipFill>
          <a:blip r:embed="rId50"/>
          <a:stretch>
            <a:fillRect/>
          </a:stretch>
        </p:blipFill>
        <p:spPr>
          <a:xfrm>
            <a:off x="4478331" y="1365813"/>
            <a:ext cx="547015" cy="512258"/>
          </a:xfrm>
          <a:prstGeom prst="rect">
            <a:avLst/>
          </a:prstGeom>
        </p:spPr>
      </p:pic>
      <p:pic>
        <p:nvPicPr>
          <p:cNvPr id="67" name="Imagen 66">
            <a:extLst>
              <a:ext uri="{FF2B5EF4-FFF2-40B4-BE49-F238E27FC236}">
                <a16:creationId xmlns:a16="http://schemas.microsoft.com/office/drawing/2014/main" id="{317EE754-B914-DC52-4DB6-1BB6261DA81A}"/>
              </a:ext>
            </a:extLst>
          </p:cNvPr>
          <p:cNvPicPr>
            <a:picLocks noChangeAspect="1"/>
          </p:cNvPicPr>
          <p:nvPr/>
        </p:nvPicPr>
        <p:blipFill>
          <a:blip r:embed="rId51"/>
          <a:stretch>
            <a:fillRect/>
          </a:stretch>
        </p:blipFill>
        <p:spPr>
          <a:xfrm>
            <a:off x="5977333" y="2032368"/>
            <a:ext cx="1117642" cy="556103"/>
          </a:xfrm>
          <a:prstGeom prst="rect">
            <a:avLst/>
          </a:prstGeom>
        </p:spPr>
      </p:pic>
      <p:pic>
        <p:nvPicPr>
          <p:cNvPr id="68" name="Imagen 67">
            <a:extLst>
              <a:ext uri="{FF2B5EF4-FFF2-40B4-BE49-F238E27FC236}">
                <a16:creationId xmlns:a16="http://schemas.microsoft.com/office/drawing/2014/main" id="{612380A8-C18C-3F6C-D4CA-1EC7DA68164B}"/>
              </a:ext>
            </a:extLst>
          </p:cNvPr>
          <p:cNvPicPr>
            <a:picLocks noChangeAspect="1"/>
          </p:cNvPicPr>
          <p:nvPr/>
        </p:nvPicPr>
        <p:blipFill>
          <a:blip r:embed="rId52"/>
          <a:stretch>
            <a:fillRect/>
          </a:stretch>
        </p:blipFill>
        <p:spPr>
          <a:xfrm>
            <a:off x="8980841" y="2752628"/>
            <a:ext cx="1218769" cy="585864"/>
          </a:xfrm>
          <a:prstGeom prst="rect">
            <a:avLst/>
          </a:prstGeom>
        </p:spPr>
      </p:pic>
      <p:pic>
        <p:nvPicPr>
          <p:cNvPr id="69" name="Imagen 68">
            <a:extLst>
              <a:ext uri="{FF2B5EF4-FFF2-40B4-BE49-F238E27FC236}">
                <a16:creationId xmlns:a16="http://schemas.microsoft.com/office/drawing/2014/main" id="{75EA75A6-E723-D9A5-BCD9-46CFFFEF6AC7}"/>
              </a:ext>
            </a:extLst>
          </p:cNvPr>
          <p:cNvPicPr>
            <a:picLocks noChangeAspect="1"/>
          </p:cNvPicPr>
          <p:nvPr/>
        </p:nvPicPr>
        <p:blipFill>
          <a:blip r:embed="rId53"/>
          <a:stretch>
            <a:fillRect/>
          </a:stretch>
        </p:blipFill>
        <p:spPr>
          <a:xfrm>
            <a:off x="4561327" y="1972139"/>
            <a:ext cx="1281440" cy="676560"/>
          </a:xfrm>
          <a:prstGeom prst="rect">
            <a:avLst/>
          </a:prstGeom>
        </p:spPr>
      </p:pic>
      <p:pic>
        <p:nvPicPr>
          <p:cNvPr id="70" name="Imagen 69">
            <a:extLst>
              <a:ext uri="{FF2B5EF4-FFF2-40B4-BE49-F238E27FC236}">
                <a16:creationId xmlns:a16="http://schemas.microsoft.com/office/drawing/2014/main" id="{A0BA1C90-0ABC-0624-1729-5980B6737CA0}"/>
              </a:ext>
            </a:extLst>
          </p:cNvPr>
          <p:cNvPicPr>
            <a:picLocks noChangeAspect="1"/>
          </p:cNvPicPr>
          <p:nvPr/>
        </p:nvPicPr>
        <p:blipFill>
          <a:blip r:embed="rId54"/>
          <a:stretch>
            <a:fillRect/>
          </a:stretch>
        </p:blipFill>
        <p:spPr>
          <a:xfrm>
            <a:off x="6212284" y="3511472"/>
            <a:ext cx="647740" cy="612360"/>
          </a:xfrm>
          <a:prstGeom prst="rect">
            <a:avLst/>
          </a:prstGeom>
        </p:spPr>
      </p:pic>
      <p:pic>
        <p:nvPicPr>
          <p:cNvPr id="71" name="Imagen 70">
            <a:extLst>
              <a:ext uri="{FF2B5EF4-FFF2-40B4-BE49-F238E27FC236}">
                <a16:creationId xmlns:a16="http://schemas.microsoft.com/office/drawing/2014/main" id="{C6F32B5C-42BA-D7CC-BBB9-30C4D3BA3622}"/>
              </a:ext>
            </a:extLst>
          </p:cNvPr>
          <p:cNvPicPr>
            <a:picLocks noChangeAspect="1"/>
          </p:cNvPicPr>
          <p:nvPr/>
        </p:nvPicPr>
        <p:blipFill>
          <a:blip r:embed="rId55"/>
          <a:stretch>
            <a:fillRect/>
          </a:stretch>
        </p:blipFill>
        <p:spPr>
          <a:xfrm>
            <a:off x="5523336" y="1380130"/>
            <a:ext cx="1054075" cy="483624"/>
          </a:xfrm>
          <a:prstGeom prst="rect">
            <a:avLst/>
          </a:prstGeom>
        </p:spPr>
      </p:pic>
      <p:pic>
        <p:nvPicPr>
          <p:cNvPr id="72" name="Imagen 71">
            <a:extLst>
              <a:ext uri="{FF2B5EF4-FFF2-40B4-BE49-F238E27FC236}">
                <a16:creationId xmlns:a16="http://schemas.microsoft.com/office/drawing/2014/main" id="{C210719D-5735-9F48-14F9-8DDCCBFA7F47}"/>
              </a:ext>
            </a:extLst>
          </p:cNvPr>
          <p:cNvPicPr>
            <a:picLocks noChangeAspect="1"/>
          </p:cNvPicPr>
          <p:nvPr/>
        </p:nvPicPr>
        <p:blipFill>
          <a:blip r:embed="rId56"/>
          <a:stretch>
            <a:fillRect/>
          </a:stretch>
        </p:blipFill>
        <p:spPr>
          <a:xfrm>
            <a:off x="7517488" y="3693073"/>
            <a:ext cx="937779" cy="249159"/>
          </a:xfrm>
          <a:prstGeom prst="rect">
            <a:avLst/>
          </a:prstGeom>
        </p:spPr>
      </p:pic>
      <p:pic>
        <p:nvPicPr>
          <p:cNvPr id="73" name="Imagen 72">
            <a:extLst>
              <a:ext uri="{FF2B5EF4-FFF2-40B4-BE49-F238E27FC236}">
                <a16:creationId xmlns:a16="http://schemas.microsoft.com/office/drawing/2014/main" id="{02A855F2-2C44-BC3C-61D2-F4B8ECE71F69}"/>
              </a:ext>
            </a:extLst>
          </p:cNvPr>
          <p:cNvPicPr>
            <a:picLocks noChangeAspect="1"/>
          </p:cNvPicPr>
          <p:nvPr/>
        </p:nvPicPr>
        <p:blipFill>
          <a:blip r:embed="rId57"/>
          <a:stretch>
            <a:fillRect/>
          </a:stretch>
        </p:blipFill>
        <p:spPr>
          <a:xfrm>
            <a:off x="2153965" y="2759091"/>
            <a:ext cx="606041" cy="572938"/>
          </a:xfrm>
          <a:prstGeom prst="rect">
            <a:avLst/>
          </a:prstGeom>
        </p:spPr>
      </p:pic>
      <p:pic>
        <p:nvPicPr>
          <p:cNvPr id="74" name="Imagen 73">
            <a:extLst>
              <a:ext uri="{FF2B5EF4-FFF2-40B4-BE49-F238E27FC236}">
                <a16:creationId xmlns:a16="http://schemas.microsoft.com/office/drawing/2014/main" id="{BB80DEEB-B2B2-D7E9-8D0C-F29397325423}"/>
              </a:ext>
            </a:extLst>
          </p:cNvPr>
          <p:cNvPicPr>
            <a:picLocks noChangeAspect="1"/>
          </p:cNvPicPr>
          <p:nvPr/>
        </p:nvPicPr>
        <p:blipFill>
          <a:blip r:embed="rId58"/>
          <a:stretch>
            <a:fillRect/>
          </a:stretch>
        </p:blipFill>
        <p:spPr>
          <a:xfrm>
            <a:off x="7624867" y="2817940"/>
            <a:ext cx="723020" cy="455241"/>
          </a:xfrm>
          <a:prstGeom prst="rect">
            <a:avLst/>
          </a:prstGeom>
        </p:spPr>
      </p:pic>
      <p:pic>
        <p:nvPicPr>
          <p:cNvPr id="75" name="Imagen 74">
            <a:extLst>
              <a:ext uri="{FF2B5EF4-FFF2-40B4-BE49-F238E27FC236}">
                <a16:creationId xmlns:a16="http://schemas.microsoft.com/office/drawing/2014/main" id="{C4E4593E-4412-AE91-1D9C-11D57ABC5E93}"/>
              </a:ext>
            </a:extLst>
          </p:cNvPr>
          <p:cNvPicPr>
            <a:picLocks noChangeAspect="1"/>
          </p:cNvPicPr>
          <p:nvPr/>
        </p:nvPicPr>
        <p:blipFill>
          <a:blip r:embed="rId59"/>
          <a:stretch>
            <a:fillRect/>
          </a:stretch>
        </p:blipFill>
        <p:spPr>
          <a:xfrm>
            <a:off x="736473" y="3648857"/>
            <a:ext cx="694228" cy="337590"/>
          </a:xfrm>
          <a:prstGeom prst="rect">
            <a:avLst/>
          </a:prstGeom>
        </p:spPr>
      </p:pic>
      <p:pic>
        <p:nvPicPr>
          <p:cNvPr id="76" name="Imagen 75">
            <a:extLst>
              <a:ext uri="{FF2B5EF4-FFF2-40B4-BE49-F238E27FC236}">
                <a16:creationId xmlns:a16="http://schemas.microsoft.com/office/drawing/2014/main" id="{E46A63F9-4DA8-20DA-2AFB-705C51F303F8}"/>
              </a:ext>
            </a:extLst>
          </p:cNvPr>
          <p:cNvPicPr>
            <a:picLocks noChangeAspect="1"/>
          </p:cNvPicPr>
          <p:nvPr/>
        </p:nvPicPr>
        <p:blipFill>
          <a:blip r:embed="rId60"/>
          <a:stretch>
            <a:fillRect/>
          </a:stretch>
        </p:blipFill>
        <p:spPr>
          <a:xfrm>
            <a:off x="691722" y="2847980"/>
            <a:ext cx="783731" cy="395160"/>
          </a:xfrm>
          <a:prstGeom prst="rect">
            <a:avLst/>
          </a:prstGeom>
        </p:spPr>
      </p:pic>
    </p:spTree>
    <p:extLst>
      <p:ext uri="{BB962C8B-B14F-4D97-AF65-F5344CB8AC3E}">
        <p14:creationId xmlns:p14="http://schemas.microsoft.com/office/powerpoint/2010/main" val="2703481309"/>
      </p:ext>
    </p:extLst>
  </p:cSld>
  <p:clrMapOvr>
    <a:masterClrMapping/>
  </p:clrMapOvr>
</p:sld>
</file>

<file path=ppt/theme/theme1.xml><?xml version="1.0" encoding="utf-8"?>
<a:theme xmlns:a="http://schemas.openxmlformats.org/drawingml/2006/main" name="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2.xml><?xml version="1.0" encoding="utf-8"?>
<a:theme xmlns:a="http://schemas.openxmlformats.org/drawingml/2006/main" name="1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3.xml><?xml version="1.0" encoding="utf-8"?>
<a:theme xmlns:a="http://schemas.openxmlformats.org/drawingml/2006/main" name="3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Outif">
      <a:majorFont>
        <a:latin typeface="Outfit"/>
        <a:ea typeface=""/>
        <a:cs typeface=""/>
      </a:majorFont>
      <a:minorFont>
        <a:latin typeface="Outf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c40260-dfd7-40a4-a85c-967c4896b146">
      <Terms xmlns="http://schemas.microsoft.com/office/infopath/2007/PartnerControls"/>
    </lcf76f155ced4ddcb4097134ff3c332f>
    <TaxCatchAll xmlns="03a00eab-5830-4fd3-b523-a06a7c8d17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A36918DEDA39D40B86952B93DC3C6EB" ma:contentTypeVersion="12" ma:contentTypeDescription="Crear nuevo documento." ma:contentTypeScope="" ma:versionID="c3ea86d42b27993af01c13701f9e8d91">
  <xsd:schema xmlns:xsd="http://www.w3.org/2001/XMLSchema" xmlns:xs="http://www.w3.org/2001/XMLSchema" xmlns:p="http://schemas.microsoft.com/office/2006/metadata/properties" xmlns:ns2="8fc40260-dfd7-40a4-a85c-967c4896b146" xmlns:ns3="03a00eab-5830-4fd3-b523-a06a7c8d179a" targetNamespace="http://schemas.microsoft.com/office/2006/metadata/properties" ma:root="true" ma:fieldsID="696164abde6b1e9cbf8fc324f328488f" ns2:_="" ns3:_="">
    <xsd:import namespace="8fc40260-dfd7-40a4-a85c-967c4896b146"/>
    <xsd:import namespace="03a00eab-5830-4fd3-b523-a06a7c8d17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40260-dfd7-40a4-a85c-967c4896b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4421858-aab3-4d5d-a380-932938c023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a00eab-5830-4fd3-b523-a06a7c8d179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7d434f-2193-4439-bf65-bfb6818c78d9}" ma:internalName="TaxCatchAll" ma:showField="CatchAllData" ma:web="03a00eab-5830-4fd3-b523-a06a7c8d17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8F4A86-1D9D-4388-BD2A-844FEC17B279}">
  <ds:schemaRefs>
    <ds:schemaRef ds:uri="http://schemas.microsoft.com/office/2006/metadata/properties"/>
    <ds:schemaRef ds:uri="http://schemas.microsoft.com/office/infopath/2007/PartnerControls"/>
    <ds:schemaRef ds:uri="8fc40260-dfd7-40a4-a85c-967c4896b146"/>
    <ds:schemaRef ds:uri="03a00eab-5830-4fd3-b523-a06a7c8d179a"/>
  </ds:schemaRefs>
</ds:datastoreItem>
</file>

<file path=customXml/itemProps2.xml><?xml version="1.0" encoding="utf-8"?>
<ds:datastoreItem xmlns:ds="http://schemas.openxmlformats.org/officeDocument/2006/customXml" ds:itemID="{FC4E1D28-1654-4C22-BE6A-9EAB32BEAA3D}">
  <ds:schemaRefs>
    <ds:schemaRef ds:uri="http://schemas.microsoft.com/sharepoint/v3/contenttype/forms"/>
  </ds:schemaRefs>
</ds:datastoreItem>
</file>

<file path=customXml/itemProps3.xml><?xml version="1.0" encoding="utf-8"?>
<ds:datastoreItem xmlns:ds="http://schemas.openxmlformats.org/officeDocument/2006/customXml" ds:itemID="{5EF831C9-D8A0-4B4A-8243-6F9C80DAE8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40260-dfd7-40a4-a85c-967c4896b146"/>
    <ds:schemaRef ds:uri="03a00eab-5830-4fd3-b523-a06a7c8d1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5062</TotalTime>
  <Words>630</Words>
  <Application>Microsoft Office PowerPoint</Application>
  <PresentationFormat>Panorámica</PresentationFormat>
  <Paragraphs>112</Paragraphs>
  <Slides>17</Slides>
  <Notes>3</Notes>
  <HiddenSlides>0</HiddenSlides>
  <MMClips>0</MMClips>
  <ScaleCrop>false</ScaleCrop>
  <HeadingPairs>
    <vt:vector size="4" baseType="variant">
      <vt:variant>
        <vt:lpstr>Tema</vt:lpstr>
      </vt:variant>
      <vt:variant>
        <vt:i4>3</vt:i4>
      </vt:variant>
      <vt:variant>
        <vt:lpstr>Títulos de diapositiva</vt:lpstr>
      </vt:variant>
      <vt:variant>
        <vt:i4>17</vt:i4>
      </vt:variant>
    </vt:vector>
  </HeadingPairs>
  <TitlesOfParts>
    <vt:vector size="20" baseType="lpstr">
      <vt:lpstr>Tema de Office</vt:lpstr>
      <vt:lpstr>1_Tema de Office</vt:lpstr>
      <vt:lpstr>3_Tema de Office</vt:lpstr>
      <vt:lpstr>GX – XBRL Estela</vt:lpstr>
      <vt:lpstr>Presentación de PowerPoint</vt:lpstr>
      <vt:lpstr>Presentación de PowerPoint</vt:lpstr>
      <vt:lpstr>Presentación de PowerPoint</vt:lpstr>
      <vt:lpstr>Proveedor Regional con Atención Local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Yadira Gibaja Cusi</dc:creator>
  <cp:lastModifiedBy>Sofia Carolina Forero Vargas</cp:lastModifiedBy>
  <cp:revision>176</cp:revision>
  <dcterms:created xsi:type="dcterms:W3CDTF">2024-04-16T14:47:04Z</dcterms:created>
  <dcterms:modified xsi:type="dcterms:W3CDTF">2024-08-02T06:58:29Z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0x0101005A36918DEDA39D40B86952B93DC3C6EB</vt:lpwstr>
  </property>
  <property fmtid="{D5CDD505-2E9C-101B-9397-08002B2CF9AE}" pid="3" name="MediaServiceImageTags">
    <vt:lpwstr/>
  </property>
</Properties>
</file>